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53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8312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하늘만큼 땅만큼</a:t>
            </a:r>
            <a:endParaRPr lang="en-US" altLang="ko-KR" sz="2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215338" y="6215082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9144000" cy="25812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15338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15338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15338" y="6215082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488"/>
            <a:ext cx="9144000" cy="12906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</Words>
  <Application>Microsoft Office PowerPoint</Application>
  <PresentationFormat>화면 슬라이드 쇼(4:3)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15</cp:revision>
  <dcterms:created xsi:type="dcterms:W3CDTF">2010-02-18T04:46:16Z</dcterms:created>
  <dcterms:modified xsi:type="dcterms:W3CDTF">2010-05-13T11:54:37Z</dcterms:modified>
</cp:coreProperties>
</file>