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53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312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하늘만큼 땅만큼</a:t>
            </a:r>
            <a:endParaRPr lang="en-US" altLang="ko-KR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3857628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5812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776" y="392906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7212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776" y="3857628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776" y="385762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12906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2010-02-18T04:46:16Z</dcterms:created>
  <dcterms:modified xsi:type="dcterms:W3CDTF">2010-05-13T11:51:36Z</dcterms:modified>
</cp:coreProperties>
</file>