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530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2010-05-13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283122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하늘만큼 땅만큼</a:t>
            </a:r>
            <a:endParaRPr lang="en-US" altLang="ko-KR" sz="28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8215338" y="3857628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3" name="그림 12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0108"/>
            <a:ext cx="9144000" cy="258126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8286776" y="392906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그림 9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7232"/>
            <a:ext cx="9144000" cy="272128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8286776" y="3857628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0108"/>
            <a:ext cx="9144000" cy="265431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8286776" y="3857628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14488"/>
            <a:ext cx="9144000" cy="129063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6</Words>
  <Application>Microsoft Office PowerPoint</Application>
  <PresentationFormat>화면 슬라이드 쇼(4:3)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14</cp:revision>
  <dcterms:created xsi:type="dcterms:W3CDTF">2010-02-18T04:46:16Z</dcterms:created>
  <dcterms:modified xsi:type="dcterms:W3CDTF">2010-05-13T11:51:36Z</dcterms:modified>
</cp:coreProperties>
</file>