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53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312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하늘만큼 땅만큼</a:t>
            </a:r>
            <a:endParaRPr lang="en-US" altLang="ko-KR" sz="28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11</cp:revision>
  <dcterms:created xsi:type="dcterms:W3CDTF">2010-02-18T04:46:16Z</dcterms:created>
  <dcterms:modified xsi:type="dcterms:W3CDTF">2010-05-13T11:27:55Z</dcterms:modified>
</cp:coreProperties>
</file>