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9F2BD-E9F7-4E69-A63F-A5302A7BE212}" type="datetimeFigureOut">
              <a:rPr lang="ko-KR" altLang="en-US" smtClean="0"/>
              <a:t>10-03-18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A27AD-8A1C-4A07-93FB-D1A505C62F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0547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C3E979-35AF-4B01-B7F9-1B38B1F67B99}" type="slidenum">
              <a:rPr lang="en-US" altLang="ko-KR" smtClean="0"/>
              <a:pPr/>
              <a:t>1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10650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CC149-4290-4C58-A1F7-DB50C50E4D0B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10752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D87F3-A843-4977-83C8-5CBEEA2EFBC1}" type="slidenum">
              <a:rPr lang="en-US" altLang="ko-KR" smtClean="0"/>
              <a:pPr/>
              <a:t>6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1085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AFB77-FC5A-4DFC-B222-DAB38A218C35}" type="slidenum">
              <a:rPr lang="en-US" altLang="ko-KR" smtClean="0"/>
              <a:pPr/>
              <a:t>8</a:t>
            </a:fld>
            <a:endParaRPr lang="en-US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CAEB6-5346-4FA9-96B4-97974578BFF3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C0E0E-EF93-4530-A651-DE209D714AF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C12CF-ADB5-4D75-9DC6-B45F54307FB9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F9D0C-FC9E-4AB4-88F0-B1EC6E8EC9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C4BE4-7109-4340-8B9C-C17BE12B559F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D8133-926D-4968-BB5E-7970DBC8CF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6D5AB-995F-45D3-A1EB-C5B6E7380FBB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52F4E-5DDF-4ADB-A1FE-62AB81505D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4EE30-5C0A-4AC8-8357-C7C9DA655E8B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EF776-D08F-4170-AA7F-7402C36A24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3D998-1B5B-498E-A631-17B8A9304867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893D3-07EF-4338-A907-56C0A29C85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760B9-C38A-4FB4-9F5E-A2F09F6BB278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2DD6-41D4-4A35-BE1C-D23DAAF1B87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82029-7EC0-456A-8BBB-12949FBA00AC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5DB7D-673D-4F78-9C85-429D1748F9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86DA6-4011-4640-8C29-26428D591243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54495-EEB9-4139-AC1E-391BDF1F9C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90AC8-7064-4551-B7C7-7255D0D8F1DD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B06D8-159B-4835-A2CA-53E94B900A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E6DBE-6F44-4971-9508-9C9E05653472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3A091-95A5-43F7-AC8C-4C897AA79F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653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066D317E-4E8A-43B9-8A81-09B1D6C78DC3}" type="datetime1">
              <a:rPr lang="ko-KR" altLang="en-US"/>
              <a:pPr>
                <a:defRPr/>
              </a:pPr>
              <a:t>10-03-18</a:t>
            </a:fld>
            <a:endParaRPr lang="en-US" altLang="ko-KR"/>
          </a:p>
        </p:txBody>
      </p:sp>
      <p:sp>
        <p:nvSpPr>
          <p:cNvPr id="4653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653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C4A7AC00-93B3-4BB2-B6D2-8E7675818C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450" name="Picture 2" descr="http://cafefiles.naver.net/20100309_187/trinitypiano_1268112603221FdwmP_jpg/1920-1200_1_trinitypian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653" y="0"/>
            <a:ext cx="9156653" cy="685800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softEdge rad="635000"/>
          </a:effectLst>
        </p:spPr>
      </p:pic>
      <p:pic>
        <p:nvPicPr>
          <p:cNvPr id="616453" name="Picture 5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9412" b="23529"/>
          <a:stretch>
            <a:fillRect/>
          </a:stretch>
        </p:blipFill>
        <p:spPr bwMode="auto">
          <a:xfrm>
            <a:off x="357158" y="3357562"/>
            <a:ext cx="735811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454" name="Picture 6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0588" b="26471"/>
          <a:stretch>
            <a:fillRect/>
          </a:stretch>
        </p:blipFill>
        <p:spPr bwMode="auto">
          <a:xfrm>
            <a:off x="214282" y="785794"/>
            <a:ext cx="828680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1785918" y="2143116"/>
            <a:ext cx="6286544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어두운밤</a:t>
            </a:r>
            <a:r>
              <a:rPr lang="ko-KR" altLang="en-US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ko-KR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ko-KR" altLang="en-US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하늘에  </a:t>
            </a:r>
            <a:r>
              <a:rPr lang="ko-KR" altLang="en-US" sz="32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별이빛날때</a:t>
            </a:r>
            <a:endParaRPr lang="en-US" altLang="ko-KR" sz="3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71472" y="4500570"/>
            <a:ext cx="6929486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찬란한아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침햇살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눈이부실때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85720" y="285728"/>
            <a:ext cx="18004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dirty="0" smtClean="0"/>
              <a:t>하나님 크신 사랑</a:t>
            </a:r>
            <a:endParaRPr lang="ko-KR" altLang="en-US" sz="1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9522" name="Picture 2" descr="http://cafefiles.naver.net/20100309_187/trinitypiano_1268112603221FdwmP_jpg/1920-1200_1_trinitypian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653" y="0"/>
            <a:ext cx="9156653" cy="685800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softEdge rad="635000"/>
          </a:effectLst>
        </p:spPr>
      </p:pic>
      <p:pic>
        <p:nvPicPr>
          <p:cNvPr id="619523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19043" b="26547"/>
          <a:stretch>
            <a:fillRect/>
          </a:stretch>
        </p:blipFill>
        <p:spPr bwMode="auto">
          <a:xfrm>
            <a:off x="928662" y="642918"/>
            <a:ext cx="742955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9524" name="Picture 4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6044" b="27076"/>
          <a:stretch>
            <a:fillRect/>
          </a:stretch>
        </p:blipFill>
        <p:spPr bwMode="auto">
          <a:xfrm>
            <a:off x="714348" y="3357562"/>
            <a:ext cx="778674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642910" y="2214554"/>
            <a:ext cx="7286676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마음속에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가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득한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 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주님사랑이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14348" y="4929198"/>
            <a:ext cx="7286676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너무 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크고감사해서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찬양드리네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cafefiles.naver.net/20100309_187/trinitypiano_1268112603221FdwmP_jpg/1920-1200_1_trinitypia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56653" cy="685800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softEdge rad="635000"/>
          </a:effectLst>
        </p:spPr>
      </p:pic>
      <p:pic>
        <p:nvPicPr>
          <p:cNvPr id="620545" name="Picture 1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3077" b="28205"/>
          <a:stretch>
            <a:fillRect/>
          </a:stretch>
        </p:blipFill>
        <p:spPr bwMode="auto">
          <a:xfrm>
            <a:off x="785786" y="1071546"/>
            <a:ext cx="757242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0546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8205" b="20513"/>
          <a:stretch>
            <a:fillRect/>
          </a:stretch>
        </p:blipFill>
        <p:spPr bwMode="auto">
          <a:xfrm>
            <a:off x="714348" y="3571876"/>
            <a:ext cx="757242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571472" y="2500306"/>
            <a:ext cx="750099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밤새도록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반짝이는   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별들을보며</a:t>
            </a:r>
            <a:endParaRPr lang="en-US" altLang="ko-KR" sz="5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57224" y="5143512"/>
            <a:ext cx="71438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이세상에빛되신주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예수님생각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1570" name="Picture 2" descr="http://cafefiles.naver.net/20100309_7/trinitypiano_1268112603792KfrvN_jpg/1920-1200_2_trinitypia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6653" cy="685800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softEdge rad="635000"/>
          </a:effectLst>
        </p:spPr>
      </p:pic>
      <p:pic>
        <p:nvPicPr>
          <p:cNvPr id="621571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1692" b="29500"/>
          <a:stretch>
            <a:fillRect/>
          </a:stretch>
        </p:blipFill>
        <p:spPr bwMode="auto">
          <a:xfrm>
            <a:off x="642910" y="785794"/>
            <a:ext cx="757242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1572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3529" b="23530"/>
          <a:stretch>
            <a:fillRect/>
          </a:stretch>
        </p:blipFill>
        <p:spPr bwMode="auto">
          <a:xfrm>
            <a:off x="642910" y="3000372"/>
            <a:ext cx="714380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714348" y="2285992"/>
            <a:ext cx="6929486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아침창가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다가오는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고운햇살은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71538" y="4286256"/>
            <a:ext cx="645561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무엇으로표현할까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주님의사랑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1570" name="Picture 2" descr="http://cafefiles.naver.net/20100309_7/trinitypiano_1268112603792KfrvN_jpg/1920-1200_2_trinitypia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6653" cy="685800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softEdge rad="635000"/>
          </a:effectLst>
        </p:spPr>
      </p:pic>
      <p:pic>
        <p:nvPicPr>
          <p:cNvPr id="622594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3908" b="30933"/>
          <a:stretch>
            <a:fillRect/>
          </a:stretch>
        </p:blipFill>
        <p:spPr bwMode="auto">
          <a:xfrm>
            <a:off x="571472" y="857232"/>
            <a:ext cx="757242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2595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1212" b="27273"/>
          <a:stretch>
            <a:fillRect/>
          </a:stretch>
        </p:blipFill>
        <p:spPr bwMode="auto">
          <a:xfrm>
            <a:off x="642910" y="3143248"/>
            <a:ext cx="742955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1071538" y="2285992"/>
            <a:ext cx="656461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이럴땐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  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모두가 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감사하네</a:t>
            </a:r>
            <a:endParaRPr lang="en-US" altLang="ko-KR" sz="5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71538" y="4429132"/>
            <a:ext cx="6286544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온땅과하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늘이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찬양하네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1570" name="Picture 2" descr="http://cafefiles.naver.net/20100309_7/trinitypiano_1268112603792KfrvN_jpg/1920-1200_2_trinitypian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653" y="0"/>
            <a:ext cx="9156653" cy="685800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softEdge rad="635000"/>
          </a:effectLst>
        </p:spPr>
      </p:pic>
      <p:pic>
        <p:nvPicPr>
          <p:cNvPr id="623618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3136" b="25450"/>
          <a:stretch>
            <a:fillRect/>
          </a:stretch>
        </p:blipFill>
        <p:spPr bwMode="auto">
          <a:xfrm>
            <a:off x="571472" y="785794"/>
            <a:ext cx="750099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3619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2500" b="30000"/>
          <a:stretch>
            <a:fillRect/>
          </a:stretch>
        </p:blipFill>
        <p:spPr bwMode="auto">
          <a:xfrm>
            <a:off x="571472" y="3000372"/>
            <a:ext cx="721523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785786" y="2357430"/>
            <a:ext cx="6643734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살아있는만물들이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경배하네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357694"/>
            <a:ext cx="6286544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하 나님 크신 사랑    을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1570" name="Picture 2" descr="http://cafefiles.naver.net/20100309_7/trinitypiano_1268112603792KfrvN_jpg/1920-1200_2_trinitypia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653" y="0"/>
            <a:ext cx="9156653" cy="685800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softEdge rad="635000"/>
          </a:effec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3908" b="30933"/>
          <a:stretch>
            <a:fillRect/>
          </a:stretch>
        </p:blipFill>
        <p:spPr bwMode="auto">
          <a:xfrm>
            <a:off x="571472" y="857232"/>
            <a:ext cx="757242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직사각형 3"/>
          <p:cNvSpPr/>
          <p:nvPr/>
        </p:nvSpPr>
        <p:spPr>
          <a:xfrm>
            <a:off x="1071538" y="2285992"/>
            <a:ext cx="656461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이럴땐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  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모두가 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감사하네</a:t>
            </a:r>
            <a:endParaRPr lang="en-US" altLang="ko-KR" sz="5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1212" b="27273"/>
          <a:stretch>
            <a:fillRect/>
          </a:stretch>
        </p:blipFill>
        <p:spPr bwMode="auto">
          <a:xfrm>
            <a:off x="642910" y="3143248"/>
            <a:ext cx="742955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직사각형 5"/>
          <p:cNvSpPr/>
          <p:nvPr/>
        </p:nvSpPr>
        <p:spPr>
          <a:xfrm>
            <a:off x="1071538" y="4429132"/>
            <a:ext cx="6286544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온땅과하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늘이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찬양하네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1570" name="Picture 2" descr="http://cafefiles.naver.net/20100309_7/trinitypiano_1268112603792KfrvN_jpg/1920-1200_2_trinitypian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653" y="0"/>
            <a:ext cx="9156653" cy="685800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softEdge rad="635000"/>
          </a:effectLst>
        </p:spPr>
      </p:pic>
      <p:pic>
        <p:nvPicPr>
          <p:cNvPr id="623618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3136" b="25450"/>
          <a:stretch>
            <a:fillRect/>
          </a:stretch>
        </p:blipFill>
        <p:spPr bwMode="auto">
          <a:xfrm>
            <a:off x="571472" y="785794"/>
            <a:ext cx="750099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785786" y="2357430"/>
            <a:ext cx="6643734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살아있는만물들이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en-US" altLang="ko-KR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경배하네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357694"/>
            <a:ext cx="6286544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o-KR" altLang="en-US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하 나님 크신 사랑    을</a:t>
            </a:r>
            <a:endParaRPr lang="en-US" altLang="ko-KR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21890" name="Picture 2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22059" b="30672"/>
          <a:stretch>
            <a:fillRect/>
          </a:stretch>
        </p:blipFill>
        <p:spPr bwMode="auto">
          <a:xfrm>
            <a:off x="928662" y="3143248"/>
            <a:ext cx="692948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00">
            <a:alpha val="89000"/>
          </a:srgb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rgbClr val="483018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00">
            <a:alpha val="89000"/>
          </a:srgb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1" i="0" u="none" strike="noStrike" cap="none" normalizeH="0" baseline="0" smtClean="0">
            <a:ln>
              <a:noFill/>
            </a:ln>
            <a:solidFill>
              <a:srgbClr val="483018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화면 슬라이드 쇼(4:3)</PresentationFormat>
  <Paragraphs>21</Paragraphs>
  <Slides>8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1_기본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2010-03-18T06:28:28Z</dcterms:created>
  <dcterms:modified xsi:type="dcterms:W3CDTF">2010-03-18T06:29:00Z</dcterms:modified>
</cp:coreProperties>
</file>