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하나님 찬양해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596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8" y="785794"/>
            <a:ext cx="8875043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428596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8" y="571480"/>
            <a:ext cx="8875043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003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602398"/>
            <a:ext cx="9143245" cy="2755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0034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" y="357166"/>
            <a:ext cx="9082290" cy="2755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57158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6" y="386376"/>
            <a:ext cx="8923807" cy="2828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</Words>
  <Application>Microsoft Office PowerPoint</Application>
  <PresentationFormat>화면 슬라이드 쇼(4:3)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19</cp:revision>
  <dcterms:created xsi:type="dcterms:W3CDTF">2010-06-18T05:58:52Z</dcterms:created>
  <dcterms:modified xsi:type="dcterms:W3CDTF">2010-06-28T05:34:22Z</dcterms:modified>
</cp:coreProperties>
</file>