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472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하나님 찬양해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2859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785794"/>
            <a:ext cx="8875043" cy="26820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42859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571480"/>
            <a:ext cx="8875043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50003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02398"/>
            <a:ext cx="9143245" cy="27551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500034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5" y="357166"/>
            <a:ext cx="9082290" cy="27551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357158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6" y="386376"/>
            <a:ext cx="8923807" cy="28283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18</cp:revision>
  <dcterms:created xsi:type="dcterms:W3CDTF">2010-06-18T05:58:52Z</dcterms:created>
  <dcterms:modified xsi:type="dcterms:W3CDTF">2010-06-28T05:31:28Z</dcterms:modified>
</cp:coreProperties>
</file>