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23642" y="119698"/>
            <a:ext cx="24721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하나님 찬양해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4" name="그림 1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2087991"/>
            <a:ext cx="8875043" cy="26820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2078847"/>
            <a:ext cx="8875043" cy="27003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2051418"/>
            <a:ext cx="9143245" cy="27551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55" y="2051418"/>
            <a:ext cx="9082290" cy="27551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96" y="2014845"/>
            <a:ext cx="8923807" cy="28283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17</cp:revision>
  <dcterms:created xsi:type="dcterms:W3CDTF">2010-06-18T05:58:52Z</dcterms:created>
  <dcterms:modified xsi:type="dcterms:W3CDTF">2010-06-28T05:29:08Z</dcterms:modified>
</cp:coreProperties>
</file>