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FED90-DD29-4D1E-A8BA-3B129AD707B8}" type="datetimeFigureOut">
              <a:rPr lang="ko-KR" altLang="en-US" smtClean="0"/>
              <a:pPr/>
              <a:t>2010-06-28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223642" y="119698"/>
            <a:ext cx="247215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하나님 찬양해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문화방송" pitchFamily="18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8143900" y="6143644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1/5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4" name="그림 13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478" y="2087991"/>
            <a:ext cx="8875043" cy="268201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8143900" y="6143644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/5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" name="그림 5" descr="그림1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478" y="2078847"/>
            <a:ext cx="8875043" cy="270030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8143900" y="6143644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3/5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2051418"/>
            <a:ext cx="9143245" cy="275516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8143900" y="6143644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4/5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55" y="2051418"/>
            <a:ext cx="9082290" cy="275516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8143900" y="6143644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5/5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3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096" y="2014845"/>
            <a:ext cx="8923807" cy="282831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7</Words>
  <Application>Microsoft Office PowerPoint</Application>
  <PresentationFormat>화면 슬라이드 쇼(4:3)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Office 테마</vt:lpstr>
      <vt:lpstr>슬라이드 1</vt:lpstr>
      <vt:lpstr>슬라이드 2</vt:lpstr>
      <vt:lpstr>슬라이드 3</vt:lpstr>
      <vt:lpstr>슬라이드 4</vt:lpstr>
      <vt:lpstr>슬라이드 5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17</cp:revision>
  <dcterms:created xsi:type="dcterms:W3CDTF">2010-06-18T05:58:52Z</dcterms:created>
  <dcterms:modified xsi:type="dcterms:W3CDTF">2010-06-28T05:29:08Z</dcterms:modified>
</cp:coreProperties>
</file>