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ECFC-4DC4-46A6-932D-4E09490980D1}" type="datetimeFigureOut">
              <a:rPr lang="ko-KR" altLang="en-US" smtClean="0"/>
              <a:t>2011-06-06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96CE-4DA5-45A5-9534-B5AEB1FE9B0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F:\2.21c찬송가 401~500 장\477.하나님이창조하신\하나님이창조하신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F:\2.21c찬송가 401~500 장\477.하나님이창조하신\하나님이창조하신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F:\2.21c찬송가 401~500 장\477.하나님이창조하신\하나님이창조하신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F:\2.21c찬송가 401~500 장\477.하나님이창조하신\하나님이창조하신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 descr="F:\2.21c찬송가 401~500 장\477.하나님이창조하신\하나님이창조하신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38" name="Picture 2" descr="F:\2.21c찬송가 401~500 장\477.하나님이창조하신\하나님이창조하신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3" name="Picture 3" descr="F:\2.21c찬송가 401~500 장\477.하나님이창조하신\하나님이창조하신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 descr="F:\2.21c찬송가 401~500 장\477.하나님이창조하신\하나님이창조하신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F:\2.21c찬송가 401~500 장\477.하나님이창조하신\하나님이창조하신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F:\2.21c찬송가 401~500 장\477.하나님이창조하신\하나님이창조하신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F:\2.21c찬송가 401~500 장\477.하나님이창조하신\하나님이창조하신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F:\2.21c찬송가 401~500 장\477.하나님이창조하신\하나님이창조하신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F:\2.21c찬송가 401~500 장\477.하나님이창조하신\하나님이창조하신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F:\2.21c찬송가 401~500 장\477.하나님이창조하신\하나님이창조하신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F:\2.21c찬송가 401~500 장\477.하나님이창조하신\하나님이창조하신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F:\2.21c찬송가 401~500 장\477.하나님이창조하신\하나님이창조하신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2011-06-06T05:33:39Z</dcterms:created>
  <dcterms:modified xsi:type="dcterms:W3CDTF">2011-06-06T05:40:55Z</dcterms:modified>
</cp:coreProperties>
</file>