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935-AD32-4D75-8DF3-76D7DFD57B36}" type="datetimeFigureOut">
              <a:rPr lang="ko-KR" altLang="en-US" smtClean="0"/>
              <a:pPr/>
              <a:t>2009-08-20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5700-2519-42EE-8FBE-6D0A4FCCDB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4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2009-08-20T12:41:23Z</dcterms:created>
  <dcterms:modified xsi:type="dcterms:W3CDTF">2009-08-20T12:49:48Z</dcterms:modified>
</cp:coreProperties>
</file>