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A198A-6C1B-43F0-A943-AE8D7DB3702F}" type="datetimeFigureOut">
              <a:rPr lang="ko-KR" altLang="en-US" smtClean="0"/>
              <a:pPr/>
              <a:t>2009-09-22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3324-3BC5-4166-9387-EF66FB6B82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A198A-6C1B-43F0-A943-AE8D7DB3702F}" type="datetimeFigureOut">
              <a:rPr lang="ko-KR" altLang="en-US" smtClean="0"/>
              <a:pPr/>
              <a:t>2009-09-22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3324-3BC5-4166-9387-EF66FB6B82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A198A-6C1B-43F0-A943-AE8D7DB3702F}" type="datetimeFigureOut">
              <a:rPr lang="ko-KR" altLang="en-US" smtClean="0"/>
              <a:pPr/>
              <a:t>2009-09-22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3324-3BC5-4166-9387-EF66FB6B82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A198A-6C1B-43F0-A943-AE8D7DB3702F}" type="datetimeFigureOut">
              <a:rPr lang="ko-KR" altLang="en-US" smtClean="0"/>
              <a:pPr/>
              <a:t>2009-09-22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3324-3BC5-4166-9387-EF66FB6B82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A198A-6C1B-43F0-A943-AE8D7DB3702F}" type="datetimeFigureOut">
              <a:rPr lang="ko-KR" altLang="en-US" smtClean="0"/>
              <a:pPr/>
              <a:t>2009-09-22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3324-3BC5-4166-9387-EF66FB6B82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A198A-6C1B-43F0-A943-AE8D7DB3702F}" type="datetimeFigureOut">
              <a:rPr lang="ko-KR" altLang="en-US" smtClean="0"/>
              <a:pPr/>
              <a:t>2009-09-22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3324-3BC5-4166-9387-EF66FB6B82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A198A-6C1B-43F0-A943-AE8D7DB3702F}" type="datetimeFigureOut">
              <a:rPr lang="ko-KR" altLang="en-US" smtClean="0"/>
              <a:pPr/>
              <a:t>2009-09-22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3324-3BC5-4166-9387-EF66FB6B82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A198A-6C1B-43F0-A943-AE8D7DB3702F}" type="datetimeFigureOut">
              <a:rPr lang="ko-KR" altLang="en-US" smtClean="0"/>
              <a:pPr/>
              <a:t>2009-09-22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3324-3BC5-4166-9387-EF66FB6B82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A198A-6C1B-43F0-A943-AE8D7DB3702F}" type="datetimeFigureOut">
              <a:rPr lang="ko-KR" altLang="en-US" smtClean="0"/>
              <a:pPr/>
              <a:t>2009-09-22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3324-3BC5-4166-9387-EF66FB6B82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A198A-6C1B-43F0-A943-AE8D7DB3702F}" type="datetimeFigureOut">
              <a:rPr lang="ko-KR" altLang="en-US" smtClean="0"/>
              <a:pPr/>
              <a:t>2009-09-22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3324-3BC5-4166-9387-EF66FB6B82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A198A-6C1B-43F0-A943-AE8D7DB3702F}" type="datetimeFigureOut">
              <a:rPr lang="ko-KR" altLang="en-US" smtClean="0"/>
              <a:pPr/>
              <a:t>2009-09-22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3324-3BC5-4166-9387-EF66FB6B82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A198A-6C1B-43F0-A943-AE8D7DB3702F}" type="datetimeFigureOut">
              <a:rPr lang="ko-KR" altLang="en-US" smtClean="0"/>
              <a:pPr/>
              <a:t>2009-09-22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13324-3BC5-4166-9387-EF66FB6B82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7715272" y="6072206"/>
            <a:ext cx="142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1/6 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: 1-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전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10" name="그림 9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606785"/>
            <a:ext cx="8423976" cy="564443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15272" y="6072206"/>
            <a:ext cx="142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2/6 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: 1-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후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4" name="그림 3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606785"/>
            <a:ext cx="8423976" cy="564443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7715272" y="6072206"/>
            <a:ext cx="142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3/6 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: 2-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전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4" name="그림 3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606785"/>
            <a:ext cx="8423976" cy="564443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15272" y="6072206"/>
            <a:ext cx="142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4/6 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: 2-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후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6" name="그림 5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606785"/>
            <a:ext cx="8423976" cy="564443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7715272" y="6072206"/>
            <a:ext cx="142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5/6 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: 3-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전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4" name="그림 3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606785"/>
            <a:ext cx="8423976" cy="564443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15272" y="6072206"/>
            <a:ext cx="142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6/6 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: 3-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후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4" name="그림 3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606785"/>
            <a:ext cx="8423976" cy="564443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24</Words>
  <Application>Microsoft Office PowerPoint</Application>
  <PresentationFormat>화면 슬라이드 쇼(4:3)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KOREA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韓國人</dc:creator>
  <cp:lastModifiedBy>韓國人</cp:lastModifiedBy>
  <cp:revision>2</cp:revision>
  <dcterms:created xsi:type="dcterms:W3CDTF">2009-09-18T07:14:12Z</dcterms:created>
  <dcterms:modified xsi:type="dcterms:W3CDTF">2009-09-22T05:11:50Z</dcterms:modified>
</cp:coreProperties>
</file>