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1-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1-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3/6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2-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4/6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2-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5/6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3-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6/6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3-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화면 슬라이드 쇼(4:3)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2</cp:revision>
  <dcterms:created xsi:type="dcterms:W3CDTF">2009-09-18T07:14:12Z</dcterms:created>
  <dcterms:modified xsi:type="dcterms:W3CDTF">2009-09-22T05:11:50Z</dcterms:modified>
</cp:coreProperties>
</file>