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1A198A-6C1B-43F0-A943-AE8D7DB3702F}" type="datetimeFigureOut">
              <a:rPr lang="ko-KR" altLang="en-US" smtClean="0"/>
              <a:pPr/>
              <a:t>2009-09-22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13324-3BC5-4166-9387-EF66FB6B82A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1/6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2/6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1-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3/6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4/6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2-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그림 5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5/6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15272" y="6072206"/>
            <a:ext cx="1428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6/6 </a:t>
            </a:r>
            <a:r>
              <a:rPr lang="en-US" altLang="ko-KR" dirty="0" smtClean="0">
                <a:latin typeface="HY울릉도M" pitchFamily="18" charset="-127"/>
                <a:ea typeface="HY울릉도M" pitchFamily="18" charset="-127"/>
              </a:rPr>
              <a:t>: 3-</a:t>
            </a:r>
            <a:r>
              <a:rPr lang="ko-KR" altLang="en-US" dirty="0" smtClean="0">
                <a:latin typeface="HY울릉도M" pitchFamily="18" charset="-127"/>
                <a:ea typeface="HY울릉도M" pitchFamily="18" charset="-127"/>
              </a:rPr>
              <a:t>후</a:t>
            </a:r>
            <a:endParaRPr lang="ko-KR" altLang="en-US" dirty="0"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12" y="606785"/>
            <a:ext cx="8423976" cy="56444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</Words>
  <Application>Microsoft Office PowerPoint</Application>
  <PresentationFormat>화면 슬라이드 쇼(4:3)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3</cp:revision>
  <dcterms:created xsi:type="dcterms:W3CDTF">2009-09-18T07:14:12Z</dcterms:created>
  <dcterms:modified xsi:type="dcterms:W3CDTF">2009-09-22T05:13:36Z</dcterms:modified>
</cp:coreProperties>
</file>