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A198A-6C1B-43F0-A943-AE8D7DB3702F}" type="datetimeFigureOut">
              <a:rPr lang="ko-KR" altLang="en-US" smtClean="0"/>
              <a:pPr/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13324-3BC5-4166-9387-EF66FB6B8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1-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1-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3/6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2-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4/6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2-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5/6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3-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5272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6/6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3-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06785"/>
            <a:ext cx="8423976" cy="5644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Application>Microsoft Office PowerPoint</Application>
  <PresentationFormat>화면 슬라이드 쇼(4:3)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3</cp:revision>
  <dcterms:created xsi:type="dcterms:W3CDTF">2009-09-18T07:14:12Z</dcterms:created>
  <dcterms:modified xsi:type="dcterms:W3CDTF">2009-09-22T05:13:36Z</dcterms:modified>
</cp:coreProperties>
</file>