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73" r:id="rId8"/>
    <p:sldId id="274" r:id="rId9"/>
    <p:sldId id="270" r:id="rId10"/>
    <p:sldId id="271" r:id="rId11"/>
    <p:sldId id="275" r:id="rId12"/>
    <p:sldId id="262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DE1"/>
    <a:srgbClr val="E39B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198A-6C1B-43F0-A943-AE8D7DB3702F}" type="datetimeFigureOut">
              <a:rPr lang="ko-KR" altLang="en-US" smtClean="0"/>
              <a:pPr/>
              <a:t>2009-09-22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20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422"/>
            <a:ext cx="9144000" cy="5484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0958" y="607220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9144000" cy="3143248"/>
          </a:xfrm>
          <a:prstGeom prst="rect">
            <a:avLst/>
          </a:prstGeom>
          <a:gradFill>
            <a:gsLst>
              <a:gs pos="0">
                <a:srgbClr val="E39BE0"/>
              </a:gs>
              <a:gs pos="50000">
                <a:srgbClr val="E3CDE1"/>
              </a:gs>
              <a:gs pos="100000">
                <a:schemeClr val="accent1">
                  <a:tint val="23500"/>
                  <a:satMod val="160000"/>
                  <a:alpha val="4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9814"/>
            <a:ext cx="8436167" cy="3047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0958" y="607220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10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455134"/>
            <a:ext cx="8436167" cy="26881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0958" y="607220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11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168646"/>
            <a:ext cx="8436167" cy="29746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5272" y="6072206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6/12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3-4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214290"/>
            <a:ext cx="8436167" cy="2688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500438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436167" cy="2761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0958" y="607220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357166"/>
            <a:ext cx="8436167" cy="29746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0958" y="607220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1-4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428604"/>
            <a:ext cx="8436167" cy="2614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15206" y="3286124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142852"/>
            <a:ext cx="8436167" cy="29746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86644" y="285749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6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240820"/>
            <a:ext cx="8436167" cy="2688114"/>
          </a:xfrm>
          <a:prstGeom prst="rect">
            <a:avLst/>
          </a:prstGeom>
        </p:spPr>
      </p:pic>
      <p:pic>
        <p:nvPicPr>
          <p:cNvPr id="4" name="그림 3" descr="그림8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143248"/>
            <a:ext cx="3039894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0958" y="607220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7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436167" cy="29746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0958" y="607220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8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2-4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428604"/>
            <a:ext cx="8436167" cy="2614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0958" y="607220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9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/12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311522"/>
            <a:ext cx="8436167" cy="29746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36</Words>
  <Application>Microsoft Office PowerPoint</Application>
  <PresentationFormat>화면 슬라이드 쇼(4:3)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韓國人</dc:creator>
  <cp:lastModifiedBy>韓國人</cp:lastModifiedBy>
  <cp:revision>6</cp:revision>
  <dcterms:created xsi:type="dcterms:W3CDTF">2009-09-18T07:14:12Z</dcterms:created>
  <dcterms:modified xsi:type="dcterms:W3CDTF">2009-09-22T05:39:22Z</dcterms:modified>
</cp:coreProperties>
</file>