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61" r:id="rId5"/>
    <p:sldId id="262" r:id="rId6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8"/>
          <p:cNvSpPr>
            <a:spLocks noChangeArrowheads="1"/>
          </p:cNvSpPr>
          <p:nvPr userDrawn="1"/>
        </p:nvSpPr>
        <p:spPr bwMode="auto">
          <a:xfrm>
            <a:off x="7500958" y="6143644"/>
            <a:ext cx="1368425" cy="504825"/>
          </a:xfrm>
          <a:prstGeom prst="ellipse">
            <a:avLst/>
          </a:prstGeom>
          <a:gradFill rotWithShape="1">
            <a:gsLst>
              <a:gs pos="0">
                <a:srgbClr val="003300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fld id="{42D652EA-5DC6-41E0-8A7E-AC3F85F6946F}" type="slidenum">
              <a:rPr lang="ko-KR" altLang="en-US" sz="2200" b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pPr algn="ctr"/>
              <a:t>‹#›</a:t>
            </a:fld>
            <a:r>
              <a:rPr lang="en-US" altLang="ko-KR" sz="2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t>/5</a:t>
            </a:r>
            <a:endParaRPr lang="en-US" altLang="ko-KR" sz="2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비둘기" pitchFamily="18" charset="-127"/>
              <a:ea typeface="비둘기" pitchFamily="18" charset="-127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42910" y="142852"/>
            <a:ext cx="246253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하나님의 작품</a:t>
            </a:r>
            <a:endParaRPr lang="en-US" altLang="ko-KR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pic>
        <p:nvPicPr>
          <p:cNvPr id="8" name="그림 7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도시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</Words>
  <Application>Microsoft Office PowerPoint</Application>
  <PresentationFormat>화면 슬라이드 쇼(4:3)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2_Office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이남국</dc:creator>
  <cp:lastModifiedBy>도철이</cp:lastModifiedBy>
  <cp:revision>11</cp:revision>
  <dcterms:created xsi:type="dcterms:W3CDTF">2009-06-07T00:41:15Z</dcterms:created>
  <dcterms:modified xsi:type="dcterms:W3CDTF">2010-11-23T02:52:13Z</dcterms:modified>
</cp:coreProperties>
</file>