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/5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2462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하나님의 작품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</Words>
  <Application>Microsoft Office PowerPoint</Application>
  <PresentationFormat>화면 슬라이드 쇼(4:3)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2_Office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11</cp:revision>
  <dcterms:created xsi:type="dcterms:W3CDTF">2009-06-07T00:41:15Z</dcterms:created>
  <dcterms:modified xsi:type="dcterms:W3CDTF">2010-11-23T02:52:13Z</dcterms:modified>
</cp:coreProperties>
</file>