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54AC-0461-4667-BFA4-834B4C23D0D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4C539-476B-427B-8855-BB9E069DE7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" name="그림 9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04"/>
            <a:ext cx="83724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" name="그림 9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714356"/>
            <a:ext cx="85439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" name="그림 9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42918"/>
            <a:ext cx="84772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2010-06-26T03:01:58Z</dcterms:created>
  <dcterms:modified xsi:type="dcterms:W3CDTF">2010-06-26T09:06:45Z</dcterms:modified>
</cp:coreProperties>
</file>