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54AC-0461-4667-BFA4-834B4C23D0D5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4C539-476B-427B-8855-BB9E069DE7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54AC-0461-4667-BFA4-834B4C23D0D5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4C539-476B-427B-8855-BB9E069DE7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54AC-0461-4667-BFA4-834B4C23D0D5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4C539-476B-427B-8855-BB9E069DE7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54AC-0461-4667-BFA4-834B4C23D0D5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4C539-476B-427B-8855-BB9E069DE7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54AC-0461-4667-BFA4-834B4C23D0D5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4C539-476B-427B-8855-BB9E069DE7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54AC-0461-4667-BFA4-834B4C23D0D5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4C539-476B-427B-8855-BB9E069DE7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54AC-0461-4667-BFA4-834B4C23D0D5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4C539-476B-427B-8855-BB9E069DE7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54AC-0461-4667-BFA4-834B4C23D0D5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4C539-476B-427B-8855-BB9E069DE7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54AC-0461-4667-BFA4-834B4C23D0D5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4C539-476B-427B-8855-BB9E069DE7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54AC-0461-4667-BFA4-834B4C23D0D5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4C539-476B-427B-8855-BB9E069DE7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554AC-0461-4667-BFA4-834B4C23D0D5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4C539-476B-427B-8855-BB9E069DE7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554AC-0461-4667-BFA4-834B4C23D0D5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4C539-476B-427B-8855-BB9E069DE7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0" name="그림 9" descr="4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428604"/>
            <a:ext cx="8372475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0" name="그림 9" descr="4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714356"/>
            <a:ext cx="8543925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0" name="그림 9" descr="4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642918"/>
            <a:ext cx="8477250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화면 슬라이드 쇼(4:3)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.</dc:creator>
  <cp:lastModifiedBy>.</cp:lastModifiedBy>
  <cp:revision>2</cp:revision>
  <dcterms:created xsi:type="dcterms:W3CDTF">2010-06-26T03:01:58Z</dcterms:created>
  <dcterms:modified xsi:type="dcterms:W3CDTF">2010-06-26T09:06:45Z</dcterms:modified>
</cp:coreProperties>
</file>