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9612-ACBB-48C8-95BF-66C2EE48C5A0}" type="datetimeFigureOut">
              <a:rPr lang="ko-KR" altLang="en-US" smtClean="0"/>
              <a:t>2009-10-16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7473-F27E-4294-8090-9CD8F7552A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2009-10-16T14:05:57Z</dcterms:created>
  <dcterms:modified xsi:type="dcterms:W3CDTF">2009-10-16T14:07:21Z</dcterms:modified>
</cp:coreProperties>
</file>