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2E23-659D-4DD7-AD5A-58D6DB02729D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082-99B7-4F54-A75A-6011EB0166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2E23-659D-4DD7-AD5A-58D6DB02729D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082-99B7-4F54-A75A-6011EB0166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2E23-659D-4DD7-AD5A-58D6DB02729D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082-99B7-4F54-A75A-6011EB0166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2E23-659D-4DD7-AD5A-58D6DB02729D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082-99B7-4F54-A75A-6011EB0166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2E23-659D-4DD7-AD5A-58D6DB02729D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082-99B7-4F54-A75A-6011EB0166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2E23-659D-4DD7-AD5A-58D6DB02729D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082-99B7-4F54-A75A-6011EB0166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2E23-659D-4DD7-AD5A-58D6DB02729D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082-99B7-4F54-A75A-6011EB0166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2E23-659D-4DD7-AD5A-58D6DB02729D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082-99B7-4F54-A75A-6011EB0166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2E23-659D-4DD7-AD5A-58D6DB02729D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082-99B7-4F54-A75A-6011EB0166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2E23-659D-4DD7-AD5A-58D6DB02729D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082-99B7-4F54-A75A-6011EB0166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2E23-659D-4DD7-AD5A-58D6DB02729D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082-99B7-4F54-A75A-6011EB0166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F2E23-659D-4DD7-AD5A-58D6DB02729D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C7082-99B7-4F54-A75A-6011EB0166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틀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2009-08-31T12:09:59Z</dcterms:created>
  <dcterms:modified xsi:type="dcterms:W3CDTF">2009-08-31T12:13:49Z</dcterms:modified>
</cp:coreProperties>
</file>