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49F6D-270B-483D-8572-F1F880E38752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C5B0-3CEB-4EDE-B31B-11CD961877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3035"/>
          <a:stretch>
            <a:fillRect/>
          </a:stretch>
        </p:blipFill>
        <p:spPr bwMode="auto">
          <a:xfrm>
            <a:off x="500034" y="428604"/>
            <a:ext cx="82772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7672"/>
          <a:stretch>
            <a:fillRect/>
          </a:stretch>
        </p:blipFill>
        <p:spPr bwMode="auto">
          <a:xfrm>
            <a:off x="571472" y="2214554"/>
            <a:ext cx="841057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63" t="66965"/>
          <a:stretch>
            <a:fillRect/>
          </a:stretch>
        </p:blipFill>
        <p:spPr bwMode="auto">
          <a:xfrm>
            <a:off x="571472" y="857232"/>
            <a:ext cx="8205787" cy="140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2328"/>
          <a:stretch>
            <a:fillRect/>
          </a:stretch>
        </p:blipFill>
        <p:spPr bwMode="auto">
          <a:xfrm>
            <a:off x="357158" y="785794"/>
            <a:ext cx="8410575" cy="299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도철이</cp:lastModifiedBy>
  <cp:revision>3</cp:revision>
  <dcterms:created xsi:type="dcterms:W3CDTF">2010-06-26T03:11:47Z</dcterms:created>
  <dcterms:modified xsi:type="dcterms:W3CDTF">2010-07-04T01:39:47Z</dcterms:modified>
</cp:coreProperties>
</file>