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4369-2777-4C13-9C95-FD25C72C391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2C13-C0C8-4603-A756-F087C1A8F0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4369-2777-4C13-9C95-FD25C72C391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2C13-C0C8-4603-A756-F087C1A8F0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4369-2777-4C13-9C95-FD25C72C391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2C13-C0C8-4603-A756-F087C1A8F0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4369-2777-4C13-9C95-FD25C72C391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2C13-C0C8-4603-A756-F087C1A8F0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4369-2777-4C13-9C95-FD25C72C391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2C13-C0C8-4603-A756-F087C1A8F0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4369-2777-4C13-9C95-FD25C72C391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2C13-C0C8-4603-A756-F087C1A8F0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4369-2777-4C13-9C95-FD25C72C391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2C13-C0C8-4603-A756-F087C1A8F0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4369-2777-4C13-9C95-FD25C72C391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2C13-C0C8-4603-A756-F087C1A8F0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4369-2777-4C13-9C95-FD25C72C391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2C13-C0C8-4603-A756-F087C1A8F0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4369-2777-4C13-9C95-FD25C72C391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2C13-C0C8-4603-A756-F087C1A8F0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4369-2777-4C13-9C95-FD25C72C391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2C13-C0C8-4603-A756-F087C1A8F0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E4369-2777-4C13-9C95-FD25C72C391E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F2C13-C0C8-4603-A756-F087C1A8F0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1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" y="0"/>
            <a:ext cx="9140428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0"/>
            <a:ext cx="8382000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1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" y="0"/>
            <a:ext cx="9140428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214290"/>
            <a:ext cx="83439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.</cp:lastModifiedBy>
  <cp:revision>2</cp:revision>
  <dcterms:created xsi:type="dcterms:W3CDTF">2010-06-26T02:31:27Z</dcterms:created>
  <dcterms:modified xsi:type="dcterms:W3CDTF">2010-06-26T09:05:54Z</dcterms:modified>
</cp:coreProperties>
</file>