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6" r:id="rId8"/>
    <p:sldId id="267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60F8-6FB1-449A-B192-BC6CDA612014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2866-C14F-4A83-BEC4-73BA687A3C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60F8-6FB1-449A-B192-BC6CDA612014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2866-C14F-4A83-BEC4-73BA687A3C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60F8-6FB1-449A-B192-BC6CDA612014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2866-C14F-4A83-BEC4-73BA687A3C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60F8-6FB1-449A-B192-BC6CDA612014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2866-C14F-4A83-BEC4-73BA687A3C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60F8-6FB1-449A-B192-BC6CDA612014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2866-C14F-4A83-BEC4-73BA687A3C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60F8-6FB1-449A-B192-BC6CDA612014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2866-C14F-4A83-BEC4-73BA687A3C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60F8-6FB1-449A-B192-BC6CDA612014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2866-C14F-4A83-BEC4-73BA687A3C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60F8-6FB1-449A-B192-BC6CDA612014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2866-C14F-4A83-BEC4-73BA687A3C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60F8-6FB1-449A-B192-BC6CDA612014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2866-C14F-4A83-BEC4-73BA687A3C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60F8-6FB1-449A-B192-BC6CDA612014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2866-C14F-4A83-BEC4-73BA687A3C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60F8-6FB1-449A-B192-BC6CDA612014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2866-C14F-4A83-BEC4-73BA687A3C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D60F8-6FB1-449A-B192-BC6CDA612014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2866-C14F-4A83-BEC4-73BA687A3C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제한하지 말아요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2010-01-16T08:39:56Z</dcterms:created>
  <dcterms:modified xsi:type="dcterms:W3CDTF">2010-01-16T08:48:15Z</dcterms:modified>
</cp:coreProperties>
</file>