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46FCD-DFE9-499D-BA25-D232AB34857E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3F610-FF78-42AC-8EE5-FB0A3C19B8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이삭</cp:lastModifiedBy>
  <cp:revision>4</cp:revision>
  <dcterms:created xsi:type="dcterms:W3CDTF">2010-05-23T04:26:50Z</dcterms:created>
  <dcterms:modified xsi:type="dcterms:W3CDTF">2011-10-28T05:55:55Z</dcterms:modified>
</cp:coreProperties>
</file>