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2B64-405B-402E-9BCC-0B50FA493ABF}" type="datetimeFigureOut">
              <a:rPr lang="ko-KR" altLang="en-US" smtClean="0"/>
              <a:pPr/>
              <a:t>2009-08-06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4EAA-0405-4CBF-B754-09CDA5032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2B64-405B-402E-9BCC-0B50FA493ABF}" type="datetimeFigureOut">
              <a:rPr lang="ko-KR" altLang="en-US" smtClean="0"/>
              <a:pPr/>
              <a:t>2009-08-06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4EAA-0405-4CBF-B754-09CDA5032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2B64-405B-402E-9BCC-0B50FA493ABF}" type="datetimeFigureOut">
              <a:rPr lang="ko-KR" altLang="en-US" smtClean="0"/>
              <a:pPr/>
              <a:t>2009-08-06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4EAA-0405-4CBF-B754-09CDA5032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2B64-405B-402E-9BCC-0B50FA493ABF}" type="datetimeFigureOut">
              <a:rPr lang="ko-KR" altLang="en-US" smtClean="0"/>
              <a:pPr/>
              <a:t>2009-08-06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4EAA-0405-4CBF-B754-09CDA5032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2B64-405B-402E-9BCC-0B50FA493ABF}" type="datetimeFigureOut">
              <a:rPr lang="ko-KR" altLang="en-US" smtClean="0"/>
              <a:pPr/>
              <a:t>2009-08-06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4EAA-0405-4CBF-B754-09CDA5032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2B64-405B-402E-9BCC-0B50FA493ABF}" type="datetimeFigureOut">
              <a:rPr lang="ko-KR" altLang="en-US" smtClean="0"/>
              <a:pPr/>
              <a:t>2009-08-06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4EAA-0405-4CBF-B754-09CDA5032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2B64-405B-402E-9BCC-0B50FA493ABF}" type="datetimeFigureOut">
              <a:rPr lang="ko-KR" altLang="en-US" smtClean="0"/>
              <a:pPr/>
              <a:t>2009-08-06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4EAA-0405-4CBF-B754-09CDA5032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2B64-405B-402E-9BCC-0B50FA493ABF}" type="datetimeFigureOut">
              <a:rPr lang="ko-KR" altLang="en-US" smtClean="0"/>
              <a:pPr/>
              <a:t>2009-08-06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4EAA-0405-4CBF-B754-09CDA5032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2B64-405B-402E-9BCC-0B50FA493ABF}" type="datetimeFigureOut">
              <a:rPr lang="ko-KR" altLang="en-US" smtClean="0"/>
              <a:pPr/>
              <a:t>2009-08-06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4EAA-0405-4CBF-B754-09CDA5032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2B64-405B-402E-9BCC-0B50FA493ABF}" type="datetimeFigureOut">
              <a:rPr lang="ko-KR" altLang="en-US" smtClean="0"/>
              <a:pPr/>
              <a:t>2009-08-06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4EAA-0405-4CBF-B754-09CDA5032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2B64-405B-402E-9BCC-0B50FA493ABF}" type="datetimeFigureOut">
              <a:rPr lang="ko-KR" altLang="en-US" smtClean="0"/>
              <a:pPr/>
              <a:t>2009-08-06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4EAA-0405-4CBF-B754-09CDA5032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62B64-405B-402E-9BCC-0B50FA493ABF}" type="datetimeFigureOut">
              <a:rPr lang="ko-KR" altLang="en-US" smtClean="0"/>
              <a:pPr/>
              <a:t>2009-08-06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D4EAA-0405-4CBF-B754-09CDA5032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화면 슬라이드 쇼(4:3)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3</cp:revision>
  <dcterms:created xsi:type="dcterms:W3CDTF">2009-08-05T23:59:29Z</dcterms:created>
  <dcterms:modified xsi:type="dcterms:W3CDTF">2009-08-06T00:11:06Z</dcterms:modified>
</cp:coreProperties>
</file>