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9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B849E-3CE5-4E0F-B73D-486D2484D7E9}" type="datetimeFigureOut">
              <a:rPr lang="ko-KR" altLang="en-US" smtClean="0"/>
              <a:t>2009-12-08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060AB-13E3-4D43-97B7-EC409002B31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3D9C95-3317-44B7-A5FA-1C835021DADA}" type="datetime1">
              <a:rPr lang="ko-KR" altLang="en-US" smtClean="0"/>
              <a:t>2009-12-08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13C2-0425-45AE-964C-C1AC73F9BCA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D35B1D-B77E-4BAB-AD84-414416E83CAA}" type="datetime1">
              <a:rPr lang="ko-KR" altLang="en-US" smtClean="0"/>
              <a:t>2009-12-08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13C2-0425-45AE-964C-C1AC73F9BCA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FD1A75-42FF-44C7-BA02-5E117144C695}" type="datetime1">
              <a:rPr lang="ko-KR" altLang="en-US" smtClean="0"/>
              <a:t>2009-12-08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13C2-0425-45AE-964C-C1AC73F9BCA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F11534-9E95-4249-A0B5-06780CE2CD59}" type="datetime1">
              <a:rPr lang="ko-KR" altLang="en-US" smtClean="0"/>
              <a:t>2009-12-08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13C2-0425-45AE-964C-C1AC73F9BCA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0B23A8-4496-436F-AE81-D94234DA7C63}" type="datetime1">
              <a:rPr lang="ko-KR" altLang="en-US" smtClean="0"/>
              <a:t>2009-12-08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13C2-0425-45AE-964C-C1AC73F9BCA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ED9F5F-2C1C-479C-B24A-FD941E3CC22A}" type="datetime1">
              <a:rPr lang="ko-KR" altLang="en-US" smtClean="0"/>
              <a:t>2009-12-08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13C2-0425-45AE-964C-C1AC73F9BCA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724680" y="6000768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#/9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10366" y="60007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b="1" cap="none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r>
              <a:rPr lang="en-US" altLang="ko-KR" dirty="0" smtClean="0"/>
              <a:t>#/9</a:t>
            </a:r>
            <a:endParaRPr lang="ko-KR" altLang="en-US" dirty="0"/>
          </a:p>
        </p:txBody>
      </p:sp>
      <p:sp>
        <p:nvSpPr>
          <p:cNvPr id="7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3124200" y="5857892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32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endParaRPr lang="ko-KR" altLang="en-US" dirty="0"/>
          </a:p>
        </p:txBody>
      </p:sp>
      <p:sp>
        <p:nvSpPr>
          <p:cNvPr id="8" name="날짜 개체 틀 1"/>
          <p:cNvSpPr>
            <a:spLocks noGrp="1"/>
          </p:cNvSpPr>
          <p:nvPr>
            <p:ph type="dt" sz="half" idx="2"/>
          </p:nvPr>
        </p:nvSpPr>
        <p:spPr>
          <a:xfrm>
            <a:off x="457200" y="5992833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sz="2000"/>
            </a:lvl1pPr>
          </a:lstStyle>
          <a:p>
            <a:pPr algn="l"/>
            <a:fld id="{CEB72B46-9767-4E51-B175-C19383ADBBD4}" type="datetime1">
              <a:rPr lang="ko-KR" altLang="en-US" smtClean="0"/>
              <a:t>2009-12-08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13C2-0425-45AE-964C-C1AC73F9BCAA}" type="slidenum">
              <a:rPr lang="ko-KR" altLang="en-US" smtClean="0"/>
              <a:t>1</a:t>
            </a:fld>
            <a:endParaRPr lang="ko-KR" altLang="en-US"/>
          </a:p>
        </p:txBody>
      </p:sp>
      <p:pic>
        <p:nvPicPr>
          <p:cNvPr id="5" name="그림 4" descr="하나님을위하여1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13C2-0425-45AE-964C-C1AC73F9BCAA}" type="slidenum">
              <a:rPr lang="ko-KR" altLang="en-US" smtClean="0"/>
              <a:t>2</a:t>
            </a:fld>
            <a:endParaRPr lang="ko-KR" altLang="en-US"/>
          </a:p>
        </p:txBody>
      </p:sp>
      <p:pic>
        <p:nvPicPr>
          <p:cNvPr id="3" name="그림 2" descr="하나님을위하여1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13C2-0425-45AE-964C-C1AC73F9BCAA}" type="slidenum">
              <a:rPr lang="ko-KR" altLang="en-US" smtClean="0"/>
              <a:t>3</a:t>
            </a:fld>
            <a:endParaRPr lang="ko-KR" altLang="en-US"/>
          </a:p>
        </p:txBody>
      </p:sp>
      <p:pic>
        <p:nvPicPr>
          <p:cNvPr id="3" name="그림 2" descr="하나님을위하여1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13C2-0425-45AE-964C-C1AC73F9BCAA}" type="slidenum">
              <a:rPr lang="ko-KR" altLang="en-US" smtClean="0"/>
              <a:t>4</a:t>
            </a:fld>
            <a:endParaRPr lang="ko-KR" altLang="en-US"/>
          </a:p>
        </p:txBody>
      </p:sp>
      <p:pic>
        <p:nvPicPr>
          <p:cNvPr id="3" name="그림 2" descr="하나님을위하여2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13C2-0425-45AE-964C-C1AC73F9BCAA}" type="slidenum">
              <a:rPr lang="ko-KR" altLang="en-US" smtClean="0"/>
              <a:t>5</a:t>
            </a:fld>
            <a:endParaRPr lang="ko-KR" altLang="en-US"/>
          </a:p>
        </p:txBody>
      </p:sp>
      <p:pic>
        <p:nvPicPr>
          <p:cNvPr id="3" name="그림 2" descr="하나님을위하여2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13C2-0425-45AE-964C-C1AC73F9BCAA}" type="slidenum">
              <a:rPr lang="ko-KR" altLang="en-US" smtClean="0"/>
              <a:t>6</a:t>
            </a:fld>
            <a:endParaRPr lang="ko-KR" altLang="en-US"/>
          </a:p>
        </p:txBody>
      </p:sp>
      <p:pic>
        <p:nvPicPr>
          <p:cNvPr id="3" name="그림 2" descr="하나님을위하여2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13C2-0425-45AE-964C-C1AC73F9BCAA}" type="slidenum">
              <a:rPr lang="ko-KR" altLang="en-US" smtClean="0"/>
              <a:t>7</a:t>
            </a:fld>
            <a:endParaRPr lang="ko-KR" altLang="en-US"/>
          </a:p>
        </p:txBody>
      </p:sp>
      <p:pic>
        <p:nvPicPr>
          <p:cNvPr id="3" name="그림 2" descr="하나님을위하여3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13C2-0425-45AE-964C-C1AC73F9BCAA}" type="slidenum">
              <a:rPr lang="ko-KR" altLang="en-US" smtClean="0"/>
              <a:t>8</a:t>
            </a:fld>
            <a:endParaRPr lang="ko-KR" altLang="en-US"/>
          </a:p>
        </p:txBody>
      </p:sp>
      <p:pic>
        <p:nvPicPr>
          <p:cNvPr id="3" name="그림 2" descr="하나님을위하여3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13C2-0425-45AE-964C-C1AC73F9BCAA}" type="slidenum">
              <a:rPr lang="ko-KR" altLang="en-US" smtClean="0"/>
              <a:t>9</a:t>
            </a:fld>
            <a:endParaRPr lang="ko-KR" altLang="en-US"/>
          </a:p>
        </p:txBody>
      </p:sp>
      <p:pic>
        <p:nvPicPr>
          <p:cNvPr id="3" name="그림 2" descr="하나님을위하여3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9</Words>
  <Application>Microsoft Office PowerPoint</Application>
  <PresentationFormat>화면 슬라이드 쇼(4:3)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0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김태현</dc:creator>
  <cp:lastModifiedBy>김태현</cp:lastModifiedBy>
  <cp:revision>2</cp:revision>
  <dcterms:created xsi:type="dcterms:W3CDTF">2009-12-07T15:11:32Z</dcterms:created>
  <dcterms:modified xsi:type="dcterms:W3CDTF">2009-12-07T15:29:00Z</dcterms:modified>
</cp:coreProperties>
</file>