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B9DC-E91D-48CF-B0D3-040F118BED5A}" type="datetimeFigureOut">
              <a:rPr lang="ko-KR" altLang="en-US" smtClean="0"/>
              <a:t>2009-06-29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2C7E-254A-4938-A9FC-0CA06BAA341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B9DC-E91D-48CF-B0D3-040F118BED5A}" type="datetimeFigureOut">
              <a:rPr lang="ko-KR" altLang="en-US" smtClean="0"/>
              <a:t>2009-06-29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2C7E-254A-4938-A9FC-0CA06BAA341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B9DC-E91D-48CF-B0D3-040F118BED5A}" type="datetimeFigureOut">
              <a:rPr lang="ko-KR" altLang="en-US" smtClean="0"/>
              <a:t>2009-06-29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2C7E-254A-4938-A9FC-0CA06BAA341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B9DC-E91D-48CF-B0D3-040F118BED5A}" type="datetimeFigureOut">
              <a:rPr lang="ko-KR" altLang="en-US" smtClean="0"/>
              <a:t>2009-06-29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2C7E-254A-4938-A9FC-0CA06BAA341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B9DC-E91D-48CF-B0D3-040F118BED5A}" type="datetimeFigureOut">
              <a:rPr lang="ko-KR" altLang="en-US" smtClean="0"/>
              <a:t>2009-06-29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2C7E-254A-4938-A9FC-0CA06BAA341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B9DC-E91D-48CF-B0D3-040F118BED5A}" type="datetimeFigureOut">
              <a:rPr lang="ko-KR" altLang="en-US" smtClean="0"/>
              <a:t>2009-06-29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2C7E-254A-4938-A9FC-0CA06BAA341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B9DC-E91D-48CF-B0D3-040F118BED5A}" type="datetimeFigureOut">
              <a:rPr lang="ko-KR" altLang="en-US" smtClean="0"/>
              <a:t>2009-06-29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2C7E-254A-4938-A9FC-0CA06BAA341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B9DC-E91D-48CF-B0D3-040F118BED5A}" type="datetimeFigureOut">
              <a:rPr lang="ko-KR" altLang="en-US" smtClean="0"/>
              <a:t>2009-06-29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2C7E-254A-4938-A9FC-0CA06BAA341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B9DC-E91D-48CF-B0D3-040F118BED5A}" type="datetimeFigureOut">
              <a:rPr lang="ko-KR" altLang="en-US" smtClean="0"/>
              <a:t>2009-06-29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2C7E-254A-4938-A9FC-0CA06BAA341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B9DC-E91D-48CF-B0D3-040F118BED5A}" type="datetimeFigureOut">
              <a:rPr lang="ko-KR" altLang="en-US" smtClean="0"/>
              <a:t>2009-06-29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2C7E-254A-4938-A9FC-0CA06BAA341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B9DC-E91D-48CF-B0D3-040F118BED5A}" type="datetimeFigureOut">
              <a:rPr lang="ko-KR" altLang="en-US" smtClean="0"/>
              <a:t>2009-06-29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2C7E-254A-4938-A9FC-0CA06BAA341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AB9DC-E91D-48CF-B0D3-040F118BED5A}" type="datetimeFigureOut">
              <a:rPr lang="ko-KR" altLang="en-US" smtClean="0"/>
              <a:t>2009-06-29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A2C7E-254A-4938-A9FC-0CA06BAA341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 descr="하나님을 바로 섬겨요-1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 descr="하나님을 바로 섬겨요-2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 descr="하나님을 바로 섬겨요-3 copy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 descr="하나님을 바로 섬겨요-4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 descr="하나님을 바로 섬겨요-5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 descr="하나님을 바로 섬겨요-6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화면 슬라이드 쇼(4:3)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김태윤가족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김태윤</dc:creator>
  <cp:lastModifiedBy>김태윤</cp:lastModifiedBy>
  <cp:revision>1</cp:revision>
  <dcterms:created xsi:type="dcterms:W3CDTF">2009-06-29T04:47:46Z</dcterms:created>
  <dcterms:modified xsi:type="dcterms:W3CDTF">2009-06-29T04:51:57Z</dcterms:modified>
</cp:coreProperties>
</file>