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916"/>
            <a:ext cx="9144000" cy="612816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0" y="0"/>
            <a:ext cx="4384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223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하나님은 우리들의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916"/>
            <a:ext cx="9144000" cy="612816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916"/>
            <a:ext cx="9144000" cy="612816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916"/>
            <a:ext cx="9144000" cy="612816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2010-01-10T05:48:12Z</dcterms:created>
  <dcterms:modified xsi:type="dcterms:W3CDTF">2010-01-10T05:53:22Z</dcterms:modified>
</cp:coreProperties>
</file>