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4916"/>
            <a:ext cx="9144000" cy="6128168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0" y="0"/>
            <a:ext cx="43845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223</a:t>
            </a:r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장 하나님은 우리들의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15338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4916"/>
            <a:ext cx="9144000" cy="612816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15338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4916"/>
            <a:ext cx="9144000" cy="612816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15338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4916"/>
            <a:ext cx="9144000" cy="612816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15338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</cp:revision>
  <dcterms:created xsi:type="dcterms:W3CDTF">2010-01-10T05:48:12Z</dcterms:created>
  <dcterms:modified xsi:type="dcterms:W3CDTF">2010-01-10T05:53:22Z</dcterms:modified>
</cp:coreProperties>
</file>