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AA1E0-E170-408F-9F61-66F367281C04}" type="datetimeFigureOut">
              <a:rPr lang="ko-KR" altLang="en-US" smtClean="0"/>
              <a:t>2010-01-10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CD6E7-9A7C-4E09-90EB-C6C6DF7876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43845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223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장 하나님은 우리들의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15338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654316"/>
          </a:xfrm>
          <a:prstGeom prst="rect">
            <a:avLst/>
          </a:prstGeom>
        </p:spPr>
      </p:pic>
      <p:pic>
        <p:nvPicPr>
          <p:cNvPr id="13" name="그림 12" descr="41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3714752"/>
            <a:ext cx="2004814" cy="256874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428860" y="6286520"/>
            <a:ext cx="357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0000FF"/>
                </a:solidFill>
              </a:rPr>
              <a:t>1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1     2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3     3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5     4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- 7</a:t>
            </a:r>
            <a:endParaRPr lang="ko-KR" altLang="en-US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215338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721284"/>
          </a:xfrm>
          <a:prstGeom prst="rect">
            <a:avLst/>
          </a:prstGeom>
        </p:spPr>
      </p:pic>
      <p:pic>
        <p:nvPicPr>
          <p:cNvPr id="7" name="그림 6" descr="41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3714752"/>
            <a:ext cx="2004814" cy="256874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28860" y="6286520"/>
            <a:ext cx="357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0000FF"/>
                </a:solidFill>
              </a:rPr>
              <a:t>1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1     2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3     3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5     4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- 7</a:t>
            </a:r>
            <a:endParaRPr lang="ko-KR" altLang="en-US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215338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2654316"/>
          </a:xfrm>
          <a:prstGeom prst="rect">
            <a:avLst/>
          </a:prstGeom>
        </p:spPr>
      </p:pic>
      <p:pic>
        <p:nvPicPr>
          <p:cNvPr id="6" name="그림 5" descr="41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3714752"/>
            <a:ext cx="2004814" cy="25687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28860" y="6286520"/>
            <a:ext cx="357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0000FF"/>
                </a:solidFill>
              </a:rPr>
              <a:t>1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1     2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3     3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5     4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- 7</a:t>
            </a:r>
            <a:endParaRPr lang="ko-KR" altLang="en-US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215338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581263"/>
          </a:xfrm>
          <a:prstGeom prst="rect">
            <a:avLst/>
          </a:prstGeom>
        </p:spPr>
      </p:pic>
      <p:pic>
        <p:nvPicPr>
          <p:cNvPr id="6" name="그림 5" descr="41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3714752"/>
            <a:ext cx="2004814" cy="25687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28860" y="6286520"/>
            <a:ext cx="357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0000FF"/>
                </a:solidFill>
              </a:rPr>
              <a:t>1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1     2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3     3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5     4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- 7</a:t>
            </a:r>
            <a:endParaRPr lang="ko-KR" altLang="en-US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215338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727371"/>
          </a:xfrm>
          <a:prstGeom prst="rect">
            <a:avLst/>
          </a:prstGeom>
        </p:spPr>
      </p:pic>
      <p:pic>
        <p:nvPicPr>
          <p:cNvPr id="6" name="그림 5" descr="41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3714752"/>
            <a:ext cx="2004814" cy="25687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28860" y="6286520"/>
            <a:ext cx="357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0000FF"/>
                </a:solidFill>
              </a:rPr>
              <a:t>1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1     2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3     3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5     4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- 7</a:t>
            </a:r>
            <a:endParaRPr lang="ko-KR" altLang="en-US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215338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721284"/>
          </a:xfrm>
          <a:prstGeom prst="rect">
            <a:avLst/>
          </a:prstGeom>
        </p:spPr>
      </p:pic>
      <p:pic>
        <p:nvPicPr>
          <p:cNvPr id="6" name="그림 5" descr="41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3714752"/>
            <a:ext cx="2004814" cy="25687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28860" y="6286520"/>
            <a:ext cx="357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0000FF"/>
                </a:solidFill>
              </a:rPr>
              <a:t>1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1     2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3     3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5     4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- 7</a:t>
            </a:r>
            <a:endParaRPr lang="ko-KR" altLang="en-US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215338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2654316"/>
          </a:xfrm>
          <a:prstGeom prst="rect">
            <a:avLst/>
          </a:prstGeom>
        </p:spPr>
      </p:pic>
      <p:pic>
        <p:nvPicPr>
          <p:cNvPr id="6" name="그림 5" descr="41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3714752"/>
            <a:ext cx="2004814" cy="25687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28860" y="6286520"/>
            <a:ext cx="357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0000FF"/>
                </a:solidFill>
              </a:rPr>
              <a:t>1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1     2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3     3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5     4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- 7</a:t>
            </a:r>
            <a:endParaRPr lang="ko-KR" altLang="en-US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215338" y="6286520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860" y="6286520"/>
            <a:ext cx="357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0000FF"/>
                </a:solidFill>
              </a:rPr>
              <a:t>1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1     2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3     3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– 5     4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절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- 7</a:t>
            </a:r>
            <a:endParaRPr lang="ko-KR" altLang="en-US" sz="1400" b="1" dirty="0">
              <a:solidFill>
                <a:srgbClr val="0000FF"/>
              </a:solidFill>
            </a:endParaRPr>
          </a:p>
        </p:txBody>
      </p:sp>
      <p:pic>
        <p:nvPicPr>
          <p:cNvPr id="5" name="그림 4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3290"/>
            <a:ext cx="9144000" cy="2794338"/>
          </a:xfrm>
          <a:prstGeom prst="rect">
            <a:avLst/>
          </a:prstGeom>
        </p:spPr>
      </p:pic>
      <p:pic>
        <p:nvPicPr>
          <p:cNvPr id="6" name="그림 5" descr="41-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3714752"/>
            <a:ext cx="2004814" cy="25687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140</Words>
  <Application>Microsoft Office PowerPoint</Application>
  <PresentationFormat>화면 슬라이드 쇼(4:3)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2010-01-10T05:48:12Z</dcterms:created>
  <dcterms:modified xsi:type="dcterms:W3CDTF">2010-01-10T06:04:29Z</dcterms:modified>
</cp:coreProperties>
</file>