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AA1E0-E170-408F-9F61-66F367281C04}" type="datetimeFigureOut">
              <a:rPr lang="ko-KR" altLang="en-US" smtClean="0"/>
              <a:t>2010-01-10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D6E7-9A7C-4E09-90EB-C6C6DF78760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43845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223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장 하나님은 우리들의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998"/>
            <a:ext cx="9144000" cy="2654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550223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721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6550223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42"/>
            <a:ext cx="9144000" cy="2581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6215082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727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8" name="그림 7" descr="4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429000"/>
            <a:ext cx="2004814" cy="2568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232.jpg"/>
          <p:cNvPicPr>
            <a:picLocks noChangeAspect="1"/>
          </p:cNvPicPr>
          <p:nvPr/>
        </p:nvPicPr>
        <p:blipFill>
          <a:blip r:embed="rId2"/>
          <a:srcRect r="2830" b="9434"/>
          <a:stretch>
            <a:fillRect/>
          </a:stretch>
        </p:blipFill>
        <p:spPr>
          <a:xfrm>
            <a:off x="1571604" y="1714464"/>
            <a:ext cx="7358114" cy="514353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721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24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9" name="그림 8" descr="4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429000"/>
            <a:ext cx="2004814" cy="2568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2654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8" name="그림 7" descr="4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500438"/>
            <a:ext cx="2004814" cy="2568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215338" y="628652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28652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</a:rPr>
              <a:t>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1     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3    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– 5     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절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- 7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pic>
        <p:nvPicPr>
          <p:cNvPr id="5" name="그림 4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290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140</Words>
  <Application>Microsoft Office PowerPoint</Application>
  <PresentationFormat>화면 슬라이드 쇼(4:3)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4</cp:revision>
  <dcterms:created xsi:type="dcterms:W3CDTF">2010-01-10T05:48:12Z</dcterms:created>
  <dcterms:modified xsi:type="dcterms:W3CDTF">2010-01-10T06:14:27Z</dcterms:modified>
</cp:coreProperties>
</file>