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5DFD-694A-4D8E-80A3-E473C2DBEE2D}" type="datetimeFigureOut">
              <a:rPr lang="ko-KR" altLang="en-US" smtClean="0"/>
              <a:t>2009-04-03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BAFB-FF00-4DAE-9E27-AC2C627A27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2009-04-03T13:29:47Z</dcterms:created>
  <dcterms:modified xsi:type="dcterms:W3CDTF">2009-04-03T13:31:46Z</dcterms:modified>
</cp:coreProperties>
</file>