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7BC1-6290-4761-AFB1-71E25EA8579D}" type="datetimeFigureOut">
              <a:rPr lang="ko-KR" altLang="en-US" smtClean="0"/>
              <a:t>2009-07-15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9255-151C-42D2-B463-6F9A0F367E4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7BC1-6290-4761-AFB1-71E25EA8579D}" type="datetimeFigureOut">
              <a:rPr lang="ko-KR" altLang="en-US" smtClean="0"/>
              <a:t>2009-07-15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9255-151C-42D2-B463-6F9A0F367E4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7BC1-6290-4761-AFB1-71E25EA8579D}" type="datetimeFigureOut">
              <a:rPr lang="ko-KR" altLang="en-US" smtClean="0"/>
              <a:t>2009-07-15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9255-151C-42D2-B463-6F9A0F367E4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7BC1-6290-4761-AFB1-71E25EA8579D}" type="datetimeFigureOut">
              <a:rPr lang="ko-KR" altLang="en-US" smtClean="0"/>
              <a:t>2009-07-15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9255-151C-42D2-B463-6F9A0F367E4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7BC1-6290-4761-AFB1-71E25EA8579D}" type="datetimeFigureOut">
              <a:rPr lang="ko-KR" altLang="en-US" smtClean="0"/>
              <a:t>2009-07-15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9255-151C-42D2-B463-6F9A0F367E4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7BC1-6290-4761-AFB1-71E25EA8579D}" type="datetimeFigureOut">
              <a:rPr lang="ko-KR" altLang="en-US" smtClean="0"/>
              <a:t>2009-07-15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9255-151C-42D2-B463-6F9A0F367E4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7BC1-6290-4761-AFB1-71E25EA8579D}" type="datetimeFigureOut">
              <a:rPr lang="ko-KR" altLang="en-US" smtClean="0"/>
              <a:t>2009-07-15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9255-151C-42D2-B463-6F9A0F367E4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7BC1-6290-4761-AFB1-71E25EA8579D}" type="datetimeFigureOut">
              <a:rPr lang="ko-KR" altLang="en-US" smtClean="0"/>
              <a:t>2009-07-15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9255-151C-42D2-B463-6F9A0F367E4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7BC1-6290-4761-AFB1-71E25EA8579D}" type="datetimeFigureOut">
              <a:rPr lang="ko-KR" altLang="en-US" smtClean="0"/>
              <a:t>2009-07-15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9255-151C-42D2-B463-6F9A0F367E4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7BC1-6290-4761-AFB1-71E25EA8579D}" type="datetimeFigureOut">
              <a:rPr lang="ko-KR" altLang="en-US" smtClean="0"/>
              <a:t>2009-07-15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9255-151C-42D2-B463-6F9A0F367E4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7BC1-6290-4761-AFB1-71E25EA8579D}" type="datetimeFigureOut">
              <a:rPr lang="ko-KR" altLang="en-US" smtClean="0"/>
              <a:t>2009-07-15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9255-151C-42D2-B463-6F9A0F367E4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67BC1-6290-4761-AFB1-71E25EA8579D}" type="datetimeFigureOut">
              <a:rPr lang="ko-KR" altLang="en-US" smtClean="0"/>
              <a:t>2009-07-15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89255-151C-42D2-B463-6F9A0F367E4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2009-07-15T09:23:04Z</dcterms:created>
  <dcterms:modified xsi:type="dcterms:W3CDTF">2009-07-15T09:24:04Z</dcterms:modified>
</cp:coreProperties>
</file>