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FFF74-84F7-4C95-89D2-D255B43D65EA}" type="datetimeFigureOut">
              <a:rPr lang="ko-KR" altLang="en-US" smtClean="0"/>
              <a:t>2010-07-10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FF9C0-5DB6-4F42-B72F-1285C91D22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357166"/>
            <a:ext cx="421484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600" spc="600" dirty="0" smtClean="0">
                <a:latin typeface="휴먼매직체" pitchFamily="18" charset="-127"/>
                <a:ea typeface="휴먼매직체" pitchFamily="18" charset="-127"/>
              </a:rPr>
              <a:t>하나님 맞죠</a:t>
            </a:r>
            <a:endParaRPr lang="ko-KR" altLang="en-US" sz="3600" spc="600" dirty="0">
              <a:latin typeface="휴먼매직체" pitchFamily="18" charset="-127"/>
              <a:ea typeface="휴먼매직체" pitchFamily="18" charset="-127"/>
            </a:endParaRPr>
          </a:p>
        </p:txBody>
      </p:sp>
      <p:pic>
        <p:nvPicPr>
          <p:cNvPr id="6" name="그림 5" descr="15-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9173"/>
            <a:ext cx="9144000" cy="34396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357166"/>
            <a:ext cx="421484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600" spc="600" dirty="0" smtClean="0">
                <a:latin typeface="휴먼매직체" pitchFamily="18" charset="-127"/>
                <a:ea typeface="휴먼매직체" pitchFamily="18" charset="-127"/>
              </a:rPr>
              <a:t>하나님 맞죠</a:t>
            </a:r>
            <a:endParaRPr lang="ko-KR" altLang="en-US" sz="3600" spc="600" dirty="0">
              <a:latin typeface="휴먼매직체" pitchFamily="18" charset="-127"/>
              <a:ea typeface="휴먼매직체" pitchFamily="18" charset="-127"/>
            </a:endParaRPr>
          </a:p>
        </p:txBody>
      </p:sp>
      <p:pic>
        <p:nvPicPr>
          <p:cNvPr id="3" name="그림 2" descr="15-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7527"/>
            <a:ext cx="9144000" cy="3579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357166"/>
            <a:ext cx="421484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600" spc="600" dirty="0" smtClean="0">
                <a:latin typeface="휴먼매직체" pitchFamily="18" charset="-127"/>
                <a:ea typeface="휴먼매직체" pitchFamily="18" charset="-127"/>
              </a:rPr>
              <a:t>하나님 맞죠</a:t>
            </a:r>
            <a:endParaRPr lang="ko-KR" altLang="en-US" sz="3600" spc="600" dirty="0">
              <a:latin typeface="휴먼매직체" pitchFamily="18" charset="-127"/>
              <a:ea typeface="휴먼매직체" pitchFamily="18" charset="-127"/>
            </a:endParaRPr>
          </a:p>
        </p:txBody>
      </p:sp>
      <p:pic>
        <p:nvPicPr>
          <p:cNvPr id="3" name="그림 2" descr="15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6558"/>
            <a:ext cx="9144000" cy="1668080"/>
          </a:xfrm>
          <a:prstGeom prst="rect">
            <a:avLst/>
          </a:prstGeom>
        </p:spPr>
      </p:pic>
      <p:pic>
        <p:nvPicPr>
          <p:cNvPr id="4" name="그림 3" descr="15-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78937"/>
            <a:ext cx="9144000" cy="19359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357166"/>
            <a:ext cx="421484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600" spc="600" dirty="0" smtClean="0">
                <a:latin typeface="휴먼매직체" pitchFamily="18" charset="-127"/>
                <a:ea typeface="휴먼매직체" pitchFamily="18" charset="-127"/>
              </a:rPr>
              <a:t>하나님 맞죠</a:t>
            </a:r>
            <a:endParaRPr lang="ko-KR" altLang="en-US" sz="3600" spc="600" dirty="0">
              <a:latin typeface="휴먼매직체" pitchFamily="18" charset="-127"/>
              <a:ea typeface="휴먼매직체" pitchFamily="18" charset="-127"/>
            </a:endParaRPr>
          </a:p>
        </p:txBody>
      </p:sp>
      <p:pic>
        <p:nvPicPr>
          <p:cNvPr id="3" name="그림 2" descr="15-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0980"/>
            <a:ext cx="9144000" cy="330572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357166"/>
            <a:ext cx="421484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z="3600" spc="600" dirty="0" smtClean="0">
                <a:latin typeface="휴먼매직체" pitchFamily="18" charset="-127"/>
                <a:ea typeface="휴먼매직체" pitchFamily="18" charset="-127"/>
              </a:rPr>
              <a:t>하나님 맞죠</a:t>
            </a:r>
            <a:endParaRPr lang="ko-KR" altLang="en-US" sz="3600" spc="600" dirty="0">
              <a:latin typeface="휴먼매직체" pitchFamily="18" charset="-127"/>
              <a:ea typeface="휴먼매직체" pitchFamily="18" charset="-127"/>
            </a:endParaRPr>
          </a:p>
        </p:txBody>
      </p:sp>
      <p:pic>
        <p:nvPicPr>
          <p:cNvPr id="3" name="그림 2" descr="15-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6672"/>
            <a:ext cx="9144000" cy="5375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</Words>
  <Application>Microsoft Office PowerPoint</Application>
  <PresentationFormat>화면 슬라이드 쇼(4:3)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2</cp:revision>
  <dcterms:created xsi:type="dcterms:W3CDTF">2010-07-10T13:01:48Z</dcterms:created>
  <dcterms:modified xsi:type="dcterms:W3CDTF">2010-07-10T13:20:16Z</dcterms:modified>
</cp:coreProperties>
</file>