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66EFA-71BC-4A58-94C8-C76487B7AD08}" type="datetimeFigureOut">
              <a:rPr lang="ko-KR" altLang="en-US" smtClean="0"/>
              <a:t>2010-06-11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5AC09-28A9-4CFC-876F-079762A48F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5643602" cy="1143000"/>
          </a:xfrm>
          <a:gradFill flip="none" rotWithShape="1">
            <a:gsLst>
              <a:gs pos="0">
                <a:schemeClr val="dk2">
                  <a:tint val="80000"/>
                  <a:satMod val="300000"/>
                </a:schemeClr>
              </a:gs>
              <a:gs pos="100000">
                <a:schemeClr val="dk2">
                  <a:shade val="30000"/>
                  <a:satMod val="200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softEdge rad="127000"/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ko-KR" alt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하나님만 높이리라</a:t>
            </a:r>
            <a:endParaRPr lang="ko-KR" alt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5" name="그림 4" descr="7-1.png"/>
          <p:cNvPicPr>
            <a:picLocks noChangeAspect="1"/>
          </p:cNvPicPr>
          <p:nvPr/>
        </p:nvPicPr>
        <p:blipFill>
          <a:blip r:embed="rId2"/>
          <a:srcRect t="20254" b="29773"/>
          <a:stretch>
            <a:fillRect/>
          </a:stretch>
        </p:blipFill>
        <p:spPr>
          <a:xfrm>
            <a:off x="12946" y="1928802"/>
            <a:ext cx="9131054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5643602" cy="1143000"/>
          </a:xfrm>
          <a:gradFill flip="none" rotWithShape="1">
            <a:gsLst>
              <a:gs pos="0">
                <a:schemeClr val="dk2">
                  <a:tint val="80000"/>
                  <a:satMod val="300000"/>
                </a:schemeClr>
              </a:gs>
              <a:gs pos="100000">
                <a:schemeClr val="dk2">
                  <a:shade val="30000"/>
                  <a:satMod val="200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softEdge rad="127000"/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ko-KR" alt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하나님만 높이리라</a:t>
            </a:r>
            <a:endParaRPr lang="ko-KR" alt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3" name="그림 2" descr="7-1.png"/>
          <p:cNvPicPr>
            <a:picLocks noChangeAspect="1"/>
          </p:cNvPicPr>
          <p:nvPr/>
        </p:nvPicPr>
        <p:blipFill>
          <a:blip r:embed="rId2"/>
          <a:srcRect t="69037" b="8356"/>
          <a:stretch>
            <a:fillRect/>
          </a:stretch>
        </p:blipFill>
        <p:spPr>
          <a:xfrm>
            <a:off x="12946" y="1928802"/>
            <a:ext cx="9131054" cy="1357322"/>
          </a:xfrm>
          <a:prstGeom prst="rect">
            <a:avLst/>
          </a:prstGeom>
        </p:spPr>
      </p:pic>
      <p:pic>
        <p:nvPicPr>
          <p:cNvPr id="4" name="그림 3" descr="7-2.png"/>
          <p:cNvPicPr>
            <a:picLocks noChangeAspect="1"/>
          </p:cNvPicPr>
          <p:nvPr/>
        </p:nvPicPr>
        <p:blipFill>
          <a:blip r:embed="rId3"/>
          <a:srcRect t="7139" b="71444"/>
          <a:stretch>
            <a:fillRect/>
          </a:stretch>
        </p:blipFill>
        <p:spPr>
          <a:xfrm>
            <a:off x="12946" y="3357562"/>
            <a:ext cx="9131054" cy="128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5643602" cy="1143000"/>
          </a:xfrm>
          <a:gradFill flip="none" rotWithShape="1">
            <a:gsLst>
              <a:gs pos="0">
                <a:schemeClr val="dk2">
                  <a:tint val="80000"/>
                  <a:satMod val="300000"/>
                </a:schemeClr>
              </a:gs>
              <a:gs pos="100000">
                <a:schemeClr val="dk2">
                  <a:shade val="30000"/>
                  <a:satMod val="200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softEdge rad="127000"/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ko-KR" alt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하나님만 높이리라</a:t>
            </a:r>
            <a:endParaRPr lang="ko-KR" alt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3" name="그림 2" descr="7-2.png"/>
          <p:cNvPicPr>
            <a:picLocks noChangeAspect="1"/>
          </p:cNvPicPr>
          <p:nvPr/>
        </p:nvPicPr>
        <p:blipFill>
          <a:blip r:embed="rId2"/>
          <a:srcRect t="30963" b="26203"/>
          <a:stretch>
            <a:fillRect/>
          </a:stretch>
        </p:blipFill>
        <p:spPr>
          <a:xfrm>
            <a:off x="12946" y="2000240"/>
            <a:ext cx="9131054" cy="25717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5643602" cy="1143000"/>
          </a:xfrm>
          <a:gradFill flip="none" rotWithShape="1">
            <a:gsLst>
              <a:gs pos="0">
                <a:schemeClr val="dk2">
                  <a:tint val="80000"/>
                  <a:satMod val="300000"/>
                </a:schemeClr>
              </a:gs>
              <a:gs pos="100000">
                <a:schemeClr val="dk2">
                  <a:shade val="30000"/>
                  <a:satMod val="200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softEdge rad="127000"/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ko-KR" alt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하나님만 높이리라</a:t>
            </a:r>
            <a:endParaRPr lang="ko-KR" alt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3" name="그림 2" descr="7-2.png"/>
          <p:cNvPicPr>
            <a:picLocks noChangeAspect="1"/>
          </p:cNvPicPr>
          <p:nvPr/>
        </p:nvPicPr>
        <p:blipFill>
          <a:blip r:embed="rId2"/>
          <a:srcRect t="76176"/>
          <a:stretch>
            <a:fillRect/>
          </a:stretch>
        </p:blipFill>
        <p:spPr>
          <a:xfrm>
            <a:off x="0" y="2000240"/>
            <a:ext cx="9131054" cy="1430396"/>
          </a:xfrm>
          <a:prstGeom prst="rect">
            <a:avLst/>
          </a:prstGeom>
        </p:spPr>
      </p:pic>
      <p:pic>
        <p:nvPicPr>
          <p:cNvPr id="4" name="그림 3" descr="7-3.png"/>
          <p:cNvPicPr>
            <a:picLocks noChangeAspect="1"/>
          </p:cNvPicPr>
          <p:nvPr/>
        </p:nvPicPr>
        <p:blipFill>
          <a:blip r:embed="rId3"/>
          <a:srcRect t="5949" b="71444"/>
          <a:stretch>
            <a:fillRect/>
          </a:stretch>
        </p:blipFill>
        <p:spPr>
          <a:xfrm>
            <a:off x="12946" y="3214686"/>
            <a:ext cx="9131054" cy="13573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하나님만 높이리라</vt:lpstr>
      <vt:lpstr>하나님만 높이리라</vt:lpstr>
      <vt:lpstr>하나님만 높이리라</vt:lpstr>
      <vt:lpstr>하나님만 높이리라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3</cp:revision>
  <dcterms:created xsi:type="dcterms:W3CDTF">2010-06-11T12:41:54Z</dcterms:created>
  <dcterms:modified xsi:type="dcterms:W3CDTF">2010-06-11T13:08:17Z</dcterms:modified>
</cp:coreProperties>
</file>