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9BE7-711F-4508-A305-9CB86D622FC7}" type="datetimeFigureOut">
              <a:rPr lang="ko-KR" altLang="en-US" smtClean="0"/>
              <a:t>2010-11-05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8E3C-1278-4364-A65C-204F996CD7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9BE7-711F-4508-A305-9CB86D622FC7}" type="datetimeFigureOut">
              <a:rPr lang="ko-KR" altLang="en-US" smtClean="0"/>
              <a:t>2010-11-05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8E3C-1278-4364-A65C-204F996CD7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9BE7-711F-4508-A305-9CB86D622FC7}" type="datetimeFigureOut">
              <a:rPr lang="ko-KR" altLang="en-US" smtClean="0"/>
              <a:t>2010-11-05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8E3C-1278-4364-A65C-204F996CD7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9BE7-711F-4508-A305-9CB86D622FC7}" type="datetimeFigureOut">
              <a:rPr lang="ko-KR" altLang="en-US" smtClean="0"/>
              <a:t>2010-11-05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8E3C-1278-4364-A65C-204F996CD7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9BE7-711F-4508-A305-9CB86D622FC7}" type="datetimeFigureOut">
              <a:rPr lang="ko-KR" altLang="en-US" smtClean="0"/>
              <a:t>2010-11-05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8E3C-1278-4364-A65C-204F996CD7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9BE7-711F-4508-A305-9CB86D622FC7}" type="datetimeFigureOut">
              <a:rPr lang="ko-KR" altLang="en-US" smtClean="0"/>
              <a:t>2010-11-05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8E3C-1278-4364-A65C-204F996CD7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9BE7-711F-4508-A305-9CB86D622FC7}" type="datetimeFigureOut">
              <a:rPr lang="ko-KR" altLang="en-US" smtClean="0"/>
              <a:t>2010-11-05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8E3C-1278-4364-A65C-204F996CD7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9BE7-711F-4508-A305-9CB86D622FC7}" type="datetimeFigureOut">
              <a:rPr lang="ko-KR" altLang="en-US" smtClean="0"/>
              <a:t>2010-11-05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8E3C-1278-4364-A65C-204F996CD7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9BE7-711F-4508-A305-9CB86D622FC7}" type="datetimeFigureOut">
              <a:rPr lang="ko-KR" altLang="en-US" smtClean="0"/>
              <a:t>2010-11-05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8E3C-1278-4364-A65C-204F996CD7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9BE7-711F-4508-A305-9CB86D622FC7}" type="datetimeFigureOut">
              <a:rPr lang="ko-KR" altLang="en-US" smtClean="0"/>
              <a:t>2010-11-05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8E3C-1278-4364-A65C-204F996CD7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9BE7-711F-4508-A305-9CB86D622FC7}" type="datetimeFigureOut">
              <a:rPr lang="ko-KR" altLang="en-US" smtClean="0"/>
              <a:t>2010-11-05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8E3C-1278-4364-A65C-204F996CD7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E9BE7-711F-4508-A305-9CB86D622FC7}" type="datetimeFigureOut">
              <a:rPr lang="ko-KR" altLang="en-US" smtClean="0"/>
              <a:t>2010-11-05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28E3C-1278-4364-A65C-204F996CD7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ghg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hhjghg</dc:creator>
  <cp:lastModifiedBy>hhjghg</cp:lastModifiedBy>
  <cp:revision>3</cp:revision>
  <dcterms:created xsi:type="dcterms:W3CDTF">2010-11-05T10:24:29Z</dcterms:created>
  <dcterms:modified xsi:type="dcterms:W3CDTF">2010-11-05T10:50:54Z</dcterms:modified>
</cp:coreProperties>
</file>