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3" r:id="rId5"/>
    <p:sldId id="258" r:id="rId6"/>
    <p:sldId id="259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9A458-254A-4FB0-9A00-ACD9C8D8D814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6DDA-0629-43EB-A491-16A01A2826B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9A458-254A-4FB0-9A00-ACD9C8D8D814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6DDA-0629-43EB-A491-16A01A2826B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9A458-254A-4FB0-9A00-ACD9C8D8D814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6DDA-0629-43EB-A491-16A01A2826B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9A458-254A-4FB0-9A00-ACD9C8D8D814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6DDA-0629-43EB-A491-16A01A2826B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9A458-254A-4FB0-9A00-ACD9C8D8D814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6DDA-0629-43EB-A491-16A01A2826B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9A458-254A-4FB0-9A00-ACD9C8D8D814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6DDA-0629-43EB-A491-16A01A2826B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9A458-254A-4FB0-9A00-ACD9C8D8D814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6DDA-0629-43EB-A491-16A01A2826B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9A458-254A-4FB0-9A00-ACD9C8D8D814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6DDA-0629-43EB-A491-16A01A2826B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9A458-254A-4FB0-9A00-ACD9C8D8D814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6DDA-0629-43EB-A491-16A01A2826B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9A458-254A-4FB0-9A00-ACD9C8D8D814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6DDA-0629-43EB-A491-16A01A2826B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9A458-254A-4FB0-9A00-ACD9C8D8D814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6DDA-0629-43EB-A491-16A01A2826B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9A458-254A-4FB0-9A00-ACD9C8D8D814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96DDA-0629-43EB-A491-16A01A2826B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7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40" y="0"/>
            <a:ext cx="9118519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FFE"/>
              </a:clrFrom>
              <a:clrTo>
                <a:srgbClr val="FEFF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57166"/>
            <a:ext cx="7786742" cy="3175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7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40" y="0"/>
            <a:ext cx="9118519" cy="6858000"/>
          </a:xfrm>
          <a:prstGeom prst="rect">
            <a:avLst/>
          </a:prstGeom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57166"/>
            <a:ext cx="8396175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7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40" y="0"/>
            <a:ext cx="9118519" cy="68580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500042"/>
            <a:ext cx="8205376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7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40" y="0"/>
            <a:ext cx="9118519" cy="6858000"/>
          </a:xfrm>
          <a:prstGeom prst="rect">
            <a:avLst/>
          </a:prstGeom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285728"/>
            <a:ext cx="8351681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7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40" y="0"/>
            <a:ext cx="9118519" cy="6858000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214290"/>
            <a:ext cx="8074707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7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40" y="0"/>
            <a:ext cx="9118519" cy="6858000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57166"/>
            <a:ext cx="8210538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Office PowerPoint</Application>
  <PresentationFormat>화면 슬라이드 쇼(4:3)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.</dc:creator>
  <cp:lastModifiedBy>.</cp:lastModifiedBy>
  <cp:revision>5</cp:revision>
  <dcterms:created xsi:type="dcterms:W3CDTF">2010-06-26T05:50:40Z</dcterms:created>
  <dcterms:modified xsi:type="dcterms:W3CDTF">2010-06-26T10:53:36Z</dcterms:modified>
</cp:coreProperties>
</file>