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59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A458-254A-4FB0-9A00-ACD9C8D8D814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6DDA-0629-43EB-A491-16A01A2826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A458-254A-4FB0-9A00-ACD9C8D8D814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6DDA-0629-43EB-A491-16A01A2826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A458-254A-4FB0-9A00-ACD9C8D8D814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6DDA-0629-43EB-A491-16A01A2826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A458-254A-4FB0-9A00-ACD9C8D8D814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6DDA-0629-43EB-A491-16A01A2826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A458-254A-4FB0-9A00-ACD9C8D8D814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6DDA-0629-43EB-A491-16A01A2826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A458-254A-4FB0-9A00-ACD9C8D8D814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6DDA-0629-43EB-A491-16A01A2826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A458-254A-4FB0-9A00-ACD9C8D8D814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6DDA-0629-43EB-A491-16A01A2826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A458-254A-4FB0-9A00-ACD9C8D8D814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6DDA-0629-43EB-A491-16A01A2826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A458-254A-4FB0-9A00-ACD9C8D8D814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6DDA-0629-43EB-A491-16A01A2826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A458-254A-4FB0-9A00-ACD9C8D8D814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6DDA-0629-43EB-A491-16A01A2826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A458-254A-4FB0-9A00-ACD9C8D8D814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6DDA-0629-43EB-A491-16A01A2826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9A458-254A-4FB0-9A00-ACD9C8D8D814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96DDA-0629-43EB-A491-16A01A2826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0" y="0"/>
            <a:ext cx="9118519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E"/>
              </a:clrFrom>
              <a:clrTo>
                <a:srgbClr val="FE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57166"/>
            <a:ext cx="7786742" cy="317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0" y="0"/>
            <a:ext cx="9118519" cy="6858000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57166"/>
            <a:ext cx="839617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0" y="0"/>
            <a:ext cx="9118519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00042"/>
            <a:ext cx="820537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0" y="0"/>
            <a:ext cx="9118519" cy="685800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85728"/>
            <a:ext cx="835168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0" y="0"/>
            <a:ext cx="9118519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14290"/>
            <a:ext cx="8074707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0" y="0"/>
            <a:ext cx="9118519" cy="68580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57166"/>
            <a:ext cx="821053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5</cp:revision>
  <dcterms:created xsi:type="dcterms:W3CDTF">2010-06-26T05:50:40Z</dcterms:created>
  <dcterms:modified xsi:type="dcterms:W3CDTF">2010-06-26T10:53:36Z</dcterms:modified>
</cp:coreProperties>
</file>