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5D06B-444C-4379-9DE7-C1C4231C4809}" type="datetimeFigureOut">
              <a:rPr lang="ko-KR" altLang="en-US" smtClean="0"/>
              <a:pPr/>
              <a:t>2011-04-19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ACCFB-A302-45B5-A711-7493D02144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85MSL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송혁</dc:creator>
  <cp:lastModifiedBy>송혁</cp:lastModifiedBy>
  <cp:revision>2</cp:revision>
  <dcterms:created xsi:type="dcterms:W3CDTF">2011-04-19T12:42:37Z</dcterms:created>
  <dcterms:modified xsi:type="dcterms:W3CDTF">2011-04-19T12:45:30Z</dcterms:modified>
</cp:coreProperties>
</file>