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A857-F16B-4034-975D-203FF3E3F71B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D23C9-E273-4B5D-A1DB-1ABFFB66A9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A857-F16B-4034-975D-203FF3E3F71B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D23C9-E273-4B5D-A1DB-1ABFFB66A9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A857-F16B-4034-975D-203FF3E3F71B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D23C9-E273-4B5D-A1DB-1ABFFB66A9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A857-F16B-4034-975D-203FF3E3F71B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D23C9-E273-4B5D-A1DB-1ABFFB66A9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A857-F16B-4034-975D-203FF3E3F71B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D23C9-E273-4B5D-A1DB-1ABFFB66A9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A857-F16B-4034-975D-203FF3E3F71B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D23C9-E273-4B5D-A1DB-1ABFFB66A9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A857-F16B-4034-975D-203FF3E3F71B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D23C9-E273-4B5D-A1DB-1ABFFB66A9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A857-F16B-4034-975D-203FF3E3F71B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D23C9-E273-4B5D-A1DB-1ABFFB66A9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A857-F16B-4034-975D-203FF3E3F71B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D23C9-E273-4B5D-A1DB-1ABFFB66A9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A857-F16B-4034-975D-203FF3E3F71B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D23C9-E273-4B5D-A1DB-1ABFFB66A9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A857-F16B-4034-975D-203FF3E3F71B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D23C9-E273-4B5D-A1DB-1ABFFB66A9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2A857-F16B-4034-975D-203FF3E3F71B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D23C9-E273-4B5D-A1DB-1ABFFB66A9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2009-07-15T08:53:26Z</dcterms:created>
  <dcterms:modified xsi:type="dcterms:W3CDTF">2009-07-15T08:54:03Z</dcterms:modified>
</cp:coreProperties>
</file>