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4754-68B6-44B8-AACF-436FE944CEE0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33500-BB1E-4324-A8E7-EB3C07BCCC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8429625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714356"/>
            <a:ext cx="842968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6</cp:revision>
  <dcterms:created xsi:type="dcterms:W3CDTF">2010-06-24T09:31:22Z</dcterms:created>
  <dcterms:modified xsi:type="dcterms:W3CDTF">2010-06-26T09:05:35Z</dcterms:modified>
</cp:coreProperties>
</file>