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E9AC9-78F9-429B-AAB2-8D9B28145493}" type="datetimeFigureOut">
              <a:rPr lang="ko-KR" altLang="en-US" smtClean="0"/>
              <a:t>2010-05-22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A6DF-155D-485E-8F60-654C99A7547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2010-05-22T01:07:37Z</dcterms:created>
  <dcterms:modified xsi:type="dcterms:W3CDTF">2010-05-22T01:09:58Z</dcterms:modified>
</cp:coreProperties>
</file>