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8395-81BB-4D3D-BA22-553356450109}" type="datetimeFigureOut">
              <a:rPr lang="ko-KR" altLang="en-US" smtClean="0"/>
              <a:pPr/>
              <a:t>2010-12-30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0DF8-B4B5-447A-A5CD-379D17252D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2</cp:revision>
  <dcterms:created xsi:type="dcterms:W3CDTF">2010-12-29T12:28:09Z</dcterms:created>
  <dcterms:modified xsi:type="dcterms:W3CDTF">2010-12-30T11:02:12Z</dcterms:modified>
</cp:coreProperties>
</file>