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2" r:id="rId5"/>
    <p:sldId id="258" r:id="rId6"/>
    <p:sldId id="263" r:id="rId7"/>
    <p:sldId id="259" r:id="rId8"/>
    <p:sldId id="264" r:id="rId9"/>
    <p:sldId id="260" r:id="rId10"/>
    <p:sldId id="265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46587"/>
            <a:ext cx="9144000" cy="2296661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642910" y="142852"/>
            <a:ext cx="118173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평  안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85786" y="1558341"/>
            <a:ext cx="811953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세상  </a:t>
            </a:r>
            <a:r>
              <a:rPr lang="ko-KR" altLang="en-US" sz="32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사람들많은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</a:t>
            </a:r>
            <a:r>
              <a:rPr lang="ko-KR" altLang="en-US" sz="1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걱정에</a:t>
            </a:r>
            <a:r>
              <a:rPr lang="ko-KR" altLang="en-US" sz="1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쌓여  있지만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</a:t>
            </a:r>
            <a:endParaRPr lang="en-US" altLang="ko-KR" sz="32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785786" y="2844225"/>
            <a:ext cx="736611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상한     마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음 을 주 </a:t>
            </a:r>
            <a:r>
              <a:rPr lang="ko-KR" altLang="en-US" sz="32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께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 </a:t>
            </a:r>
            <a:r>
              <a:rPr lang="ko-KR" altLang="en-US" sz="32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맡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기 면</a:t>
            </a:r>
            <a:endParaRPr lang="en-US" altLang="ko-KR" sz="32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그림5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480"/>
            <a:ext cx="9144000" cy="2296661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7929586" y="6243600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10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14282" y="1285860"/>
            <a:ext cx="878687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두 </a:t>
            </a:r>
            <a:r>
              <a:rPr lang="ko-KR" altLang="en-US" sz="32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려워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하지마라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내가   주는 평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안 은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</a:t>
            </a:r>
            <a:endParaRPr lang="en-US" altLang="ko-KR" sz="32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85720" y="2714620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세상이 주는 </a:t>
            </a:r>
            <a:r>
              <a:rPr lang="ko-KR" altLang="en-US" sz="32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것같지아니하리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라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  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</a:t>
            </a:r>
            <a:endParaRPr lang="en-US" altLang="ko-KR" sz="32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4356"/>
            <a:ext cx="9144000" cy="2223557"/>
          </a:xfrm>
          <a:prstGeom prst="rect">
            <a:avLst/>
          </a:prstGeom>
        </p:spPr>
      </p:pic>
      <p:sp>
        <p:nvSpPr>
          <p:cNvPr id="9" name="직사각형 8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214282" y="1415465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 참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평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안 을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느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낄 수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 </a:t>
            </a:r>
            <a:r>
              <a:rPr lang="ko-KR" altLang="en-US" sz="32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있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어</a:t>
            </a:r>
            <a:endParaRPr lang="en-US" altLang="ko-KR" sz="32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85720" y="2786058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슬픈   일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들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은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모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두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다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주 님 </a:t>
            </a:r>
            <a:r>
              <a:rPr lang="ko-KR" altLang="en-US" sz="32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께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</a:t>
            </a:r>
            <a:endParaRPr lang="en-US" altLang="ko-KR" sz="32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0042"/>
            <a:ext cx="9144000" cy="2656085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88895" y="1500174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슬픈   일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들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은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모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두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다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주 님 </a:t>
            </a:r>
            <a:r>
              <a:rPr lang="ko-KR" altLang="en-US" sz="32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께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</a:t>
            </a:r>
            <a:endParaRPr lang="en-US" altLang="ko-KR" sz="32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85720" y="2857496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</a:t>
            </a:r>
            <a:r>
              <a:rPr lang="ko-KR" altLang="en-US" sz="32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괴로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움도 모두다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주    </a:t>
            </a:r>
            <a:r>
              <a:rPr lang="ko-KR" altLang="en-US" sz="32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님께맡기면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</a:t>
            </a:r>
            <a:endParaRPr lang="en-US" altLang="ko-KR" sz="32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2523"/>
            <a:ext cx="9144000" cy="2296661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14282" y="1486903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사   </a:t>
            </a:r>
            <a:r>
              <a:rPr lang="ko-KR" altLang="en-US" sz="32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랑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의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주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나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를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위로 하시 는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</a:t>
            </a:r>
            <a:endParaRPr lang="en-US" altLang="ko-KR" sz="32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285720" y="2844225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그     사  </a:t>
            </a:r>
            <a:r>
              <a:rPr lang="ko-KR" altLang="en-US" sz="32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랑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을  </a:t>
            </a:r>
            <a:r>
              <a:rPr lang="ko-KR" altLang="en-US" sz="32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느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낄 수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있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  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 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어 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</a:t>
            </a:r>
            <a:endParaRPr lang="en-US" altLang="ko-KR" sz="32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2800"/>
            <a:ext cx="9144000" cy="2796200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88895" y="1418618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평안을 너희에게 너희   에게 주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노라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</a:t>
            </a:r>
            <a:endParaRPr lang="en-US" altLang="ko-KR" sz="32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85720" y="2775940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너희는    마음에 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</a:t>
            </a:r>
            <a:r>
              <a:rPr lang="en-US" altLang="ko-KR" sz="1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근심치    말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고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</a:t>
            </a:r>
            <a:endParaRPr lang="en-US" altLang="ko-KR" sz="32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85794"/>
            <a:ext cx="9144000" cy="2156547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14282" y="1428736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두려워  </a:t>
            </a:r>
            <a:r>
              <a:rPr lang="ko-KR" altLang="en-US" sz="32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하지마라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내가   주는 평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안은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</a:t>
            </a:r>
            <a:endParaRPr lang="en-US" altLang="ko-KR" sz="32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85720" y="2857496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세상이    주는 </a:t>
            </a:r>
            <a:r>
              <a:rPr lang="ko-KR" altLang="en-US" sz="32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것같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지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아니하리   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라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</a:t>
            </a:r>
            <a:endParaRPr lang="en-US" altLang="ko-KR" sz="32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01085"/>
            <a:ext cx="9144000" cy="2369764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88895" y="1415465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</a:t>
            </a:r>
            <a:r>
              <a:rPr lang="ko-KR" altLang="en-US" sz="32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참평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안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을       우리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에 게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주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시 는</a:t>
            </a:r>
            <a:endParaRPr lang="en-US" altLang="ko-KR" sz="32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85720" y="2844225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주님의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사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랑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을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느낄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수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</a:t>
            </a:r>
            <a:r>
              <a:rPr lang="ko-KR" altLang="en-US" sz="32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있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 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어</a:t>
            </a:r>
            <a:endParaRPr lang="en-US" altLang="ko-KR" sz="32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 descr="그림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85794"/>
            <a:ext cx="9144000" cy="2223557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14282" y="1428736"/>
            <a:ext cx="878687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참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평 안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을       우리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에 게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주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시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는</a:t>
            </a:r>
            <a:endParaRPr lang="en-US" altLang="ko-KR" sz="32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85720" y="2857496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주님의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사   </a:t>
            </a:r>
            <a:r>
              <a:rPr lang="ko-KR" altLang="en-US" sz="32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랑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을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느낄   수 </a:t>
            </a:r>
            <a:r>
              <a:rPr lang="ko-KR" altLang="en-US" sz="32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있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어</a:t>
            </a:r>
            <a:endParaRPr lang="en-US" altLang="ko-KR" sz="32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01085"/>
            <a:ext cx="9144000" cy="2369764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288895" y="1415465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평안을  너희에게 너희  에게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주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노라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</a:t>
            </a:r>
            <a:endParaRPr lang="en-US" altLang="ko-KR" sz="32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85720" y="2772787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너희는    마음에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 </a:t>
            </a:r>
            <a:r>
              <a:rPr lang="en-US" altLang="ko-KR" sz="1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근심치    말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고 </a:t>
            </a:r>
            <a:r>
              <a:rPr lang="en-US" altLang="ko-KR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</a:t>
            </a:r>
            <a:endParaRPr lang="en-US" altLang="ko-KR" sz="32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221</Words>
  <Application>Microsoft Office PowerPoint</Application>
  <PresentationFormat>화면 슬라이드 쇼(4:3)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11</cp:revision>
  <dcterms:created xsi:type="dcterms:W3CDTF">2010-02-18T04:46:16Z</dcterms:created>
  <dcterms:modified xsi:type="dcterms:W3CDTF">2010-04-10T03:03:46Z</dcterms:modified>
</cp:coreProperties>
</file>