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587"/>
            <a:ext cx="9144000" cy="2296661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11817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  안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85786" y="1558341"/>
            <a:ext cx="81195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세상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사람들많은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1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걱정에</a:t>
            </a:r>
            <a:r>
              <a:rPr lang="ko-KR" altLang="en-US" sz="1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쌓여  있지만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85786" y="2844225"/>
            <a:ext cx="73661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상한     마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음 을 주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께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맡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기 면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229666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1285860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두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려워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하지마라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내가   주는 평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 은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5720" y="271462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세상이 주는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것같지아니하리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 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223557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4282" y="1415465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참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 을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낄 수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85720" y="2786058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슬픈   일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들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은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모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두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다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님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께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042"/>
            <a:ext cx="9144000" cy="2656085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8895" y="1500174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슬픈   일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들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은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모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두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다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님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께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85720" y="285749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괴로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움도 모두다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 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님께맡기면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2523"/>
            <a:ext cx="9144000" cy="229666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1486903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사 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의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나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를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위로 하시 는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85720" y="2844225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그     사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을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낄 수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 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 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800"/>
            <a:ext cx="9144000" cy="2796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8895" y="1418618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평안을 너희에게 너희   에게 주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노라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85720" y="2775940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너희는    마음에 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en-US" altLang="ko-KR" sz="1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근심치    말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15654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142873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두려워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하지마라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내가   주는 평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안은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85720" y="285749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세상이    주는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것같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지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아니하리   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1085"/>
            <a:ext cx="9144000" cy="236976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8895" y="1415465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참평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안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을       우리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에 게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주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시 는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2844225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주님의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을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느낄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수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어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22355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1428736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참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 안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을       우리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에 게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주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시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는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85720" y="285749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주님의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  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랑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을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느낄   수 </a:t>
            </a:r>
            <a:r>
              <a:rPr lang="ko-KR" alt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있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어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1085"/>
            <a:ext cx="9144000" cy="236976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/10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88895" y="1415465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평안을  너희에게 너희  에게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노라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277278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너희는    마음에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en-US" altLang="ko-KR" sz="1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근심치    말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 </a:t>
            </a:r>
            <a:r>
              <a:rPr lang="en-US" altLang="ko-KR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</a:t>
            </a:r>
            <a:endParaRPr lang="en-US" altLang="ko-KR" sz="32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221</Words>
  <Application>Microsoft Office PowerPoint</Application>
  <PresentationFormat>화면 슬라이드 쇼(4:3)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11</cp:revision>
  <dcterms:created xsi:type="dcterms:W3CDTF">2010-02-18T04:46:16Z</dcterms:created>
  <dcterms:modified xsi:type="dcterms:W3CDTF">2010-04-10T03:03:46Z</dcterms:modified>
</cp:coreProperties>
</file>