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1817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  안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339725"/>
            <a:ext cx="9139237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직사각형 5"/>
          <p:cNvSpPr/>
          <p:nvPr/>
        </p:nvSpPr>
        <p:spPr>
          <a:xfrm>
            <a:off x="785786" y="1415465"/>
            <a:ext cx="81195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세상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사람들많은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1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걱정에</a:t>
            </a:r>
            <a:r>
              <a:rPr lang="ko-KR" altLang="en-US" sz="1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쌓여  있지만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85786" y="2701349"/>
            <a:ext cx="73661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상한     마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음 을 주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께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맡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기 면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4282" y="400050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참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 을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낄 수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85720" y="5500702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슬픈   일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들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은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모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두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다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님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께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t="66153" b="16512"/>
          <a:stretch>
            <a:fillRect/>
          </a:stretch>
        </p:blipFill>
        <p:spPr bwMode="auto">
          <a:xfrm>
            <a:off x="4763" y="500042"/>
            <a:ext cx="9139237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88895" y="1571612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슬픈   일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들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은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모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두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다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님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께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 t="3749" b="37314"/>
          <a:stretch>
            <a:fillRect/>
          </a:stretch>
        </p:blipFill>
        <p:spPr bwMode="auto">
          <a:xfrm>
            <a:off x="4763" y="2071678"/>
            <a:ext cx="9139237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직사각형 8"/>
          <p:cNvSpPr/>
          <p:nvPr/>
        </p:nvSpPr>
        <p:spPr>
          <a:xfrm>
            <a:off x="285720" y="285749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괴로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움도 모두다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 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님께맡기면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4214818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사 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의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를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위로 하시 는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85720" y="557214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그     사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을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낄 수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 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 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339725"/>
            <a:ext cx="9139237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직사각형 6"/>
          <p:cNvSpPr/>
          <p:nvPr/>
        </p:nvSpPr>
        <p:spPr>
          <a:xfrm>
            <a:off x="288895" y="142873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평안을 너희에게 너희   에게 주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노라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85720" y="271462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너희는    마음에 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en-US" altLang="ko-KR" sz="1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근심치    말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14282" y="400050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두려워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하지마라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내가   주는 평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안은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85720" y="542926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세상이    주는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것같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지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아니하리   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339725"/>
            <a:ext cx="9139237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88895" y="142873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참평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을       우리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에 게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주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시 는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271462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주님의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을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느낄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수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어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4000504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참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 안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을       우리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에 게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주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시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는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85720" y="542926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주님의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  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을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느낄   수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어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339725"/>
            <a:ext cx="9139237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8895" y="1428736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평안을  너희에게 너희  에게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노라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271462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너희는    마음에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en-US" altLang="ko-KR" sz="1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근심치    말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고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14282" y="4000504"/>
            <a:ext cx="878687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두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려워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하지마라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내가   주는 평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안 은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5720" y="5429264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세상이 주는 </a:t>
            </a:r>
            <a:r>
              <a:rPr lang="ko-KR" altLang="en-US" sz="32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것같지아니하리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</a:t>
            </a:r>
            <a:r>
              <a:rPr lang="ko-KR" altLang="en-US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    </a:t>
            </a:r>
            <a:r>
              <a:rPr lang="en-US" altLang="ko-KR" sz="32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-</a:t>
            </a:r>
            <a:endParaRPr lang="en-US" altLang="ko-KR" sz="32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216</Words>
  <Application>Microsoft Office PowerPoint</Application>
  <PresentationFormat>화면 슬라이드 쇼(4:3)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2010-04-10T02:43:42Z</dcterms:modified>
</cp:coreProperties>
</file>