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9718E-EADF-4237-BE5A-34F2468587CC}" type="datetimeFigureOut">
              <a:rPr lang="ko-KR" altLang="en-US" smtClean="0"/>
              <a:t>2010-03-12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E6B4-CF22-4105-9D0B-0DAF0F439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2010-03-12T12:18:57Z</dcterms:created>
  <dcterms:modified xsi:type="dcterms:W3CDTF">2010-03-12T12:19:36Z</dcterms:modified>
</cp:coreProperties>
</file>