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22D-770A-4797-B8F0-918002FFB7BA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33A6-3A81-49EA-B23F-304FDC6276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22D-770A-4797-B8F0-918002FFB7BA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33A6-3A81-49EA-B23F-304FDC6276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22D-770A-4797-B8F0-918002FFB7BA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33A6-3A81-49EA-B23F-304FDC6276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22D-770A-4797-B8F0-918002FFB7BA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33A6-3A81-49EA-B23F-304FDC6276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22D-770A-4797-B8F0-918002FFB7BA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33A6-3A81-49EA-B23F-304FDC6276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22D-770A-4797-B8F0-918002FFB7BA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33A6-3A81-49EA-B23F-304FDC6276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22D-770A-4797-B8F0-918002FFB7BA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33A6-3A81-49EA-B23F-304FDC6276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22D-770A-4797-B8F0-918002FFB7BA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33A6-3A81-49EA-B23F-304FDC6276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22D-770A-4797-B8F0-918002FFB7BA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33A6-3A81-49EA-B23F-304FDC6276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22D-770A-4797-B8F0-918002FFB7BA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33A6-3A81-49EA-B23F-304FDC6276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3F22D-770A-4797-B8F0-918002FFB7BA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C33A6-3A81-49EA-B23F-304FDC6276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F22D-770A-4797-B8F0-918002FFB7BA}" type="datetimeFigureOut">
              <a:rPr lang="ko-KR" altLang="en-US" smtClean="0"/>
              <a:t>2009-08-22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C33A6-3A81-49EA-B23F-304FDC6276E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0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2009-08-22T03:06:44Z</dcterms:created>
  <dcterms:modified xsi:type="dcterms:W3CDTF">2009-08-22T03:07:49Z</dcterms:modified>
</cp:coreProperties>
</file>