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E215-C75E-4917-AB7D-0F855DC54D96}" type="datetimeFigureOut">
              <a:rPr lang="ko-KR" altLang="en-US" smtClean="0"/>
              <a:t>2011-04-30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2459-2840-4127-A41E-03C40BDA87D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E215-C75E-4917-AB7D-0F855DC54D96}" type="datetimeFigureOut">
              <a:rPr lang="ko-KR" altLang="en-US" smtClean="0"/>
              <a:t>2011-04-30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2459-2840-4127-A41E-03C40BDA87D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E215-C75E-4917-AB7D-0F855DC54D96}" type="datetimeFigureOut">
              <a:rPr lang="ko-KR" altLang="en-US" smtClean="0"/>
              <a:t>2011-04-30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2459-2840-4127-A41E-03C40BDA87D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E215-C75E-4917-AB7D-0F855DC54D96}" type="datetimeFigureOut">
              <a:rPr lang="ko-KR" altLang="en-US" smtClean="0"/>
              <a:t>2011-04-30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2459-2840-4127-A41E-03C40BDA87D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E215-C75E-4917-AB7D-0F855DC54D96}" type="datetimeFigureOut">
              <a:rPr lang="ko-KR" altLang="en-US" smtClean="0"/>
              <a:t>2011-04-30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2459-2840-4127-A41E-03C40BDA87D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E215-C75E-4917-AB7D-0F855DC54D96}" type="datetimeFigureOut">
              <a:rPr lang="ko-KR" altLang="en-US" smtClean="0"/>
              <a:t>2011-04-30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2459-2840-4127-A41E-03C40BDA87D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E215-C75E-4917-AB7D-0F855DC54D96}" type="datetimeFigureOut">
              <a:rPr lang="ko-KR" altLang="en-US" smtClean="0"/>
              <a:t>2011-04-30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2459-2840-4127-A41E-03C40BDA87D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E215-C75E-4917-AB7D-0F855DC54D96}" type="datetimeFigureOut">
              <a:rPr lang="ko-KR" altLang="en-US" smtClean="0"/>
              <a:t>2011-04-30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2459-2840-4127-A41E-03C40BDA87D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E215-C75E-4917-AB7D-0F855DC54D96}" type="datetimeFigureOut">
              <a:rPr lang="ko-KR" altLang="en-US" smtClean="0"/>
              <a:t>2011-04-30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2459-2840-4127-A41E-03C40BDA87D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E215-C75E-4917-AB7D-0F855DC54D96}" type="datetimeFigureOut">
              <a:rPr lang="ko-KR" altLang="en-US" smtClean="0"/>
              <a:t>2011-04-30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2459-2840-4127-A41E-03C40BDA87D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E215-C75E-4917-AB7D-0F855DC54D96}" type="datetimeFigureOut">
              <a:rPr lang="ko-KR" altLang="en-US" smtClean="0"/>
              <a:t>2011-04-30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2459-2840-4127-A41E-03C40BDA87D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EE215-C75E-4917-AB7D-0F855DC54D96}" type="datetimeFigureOut">
              <a:rPr lang="ko-KR" altLang="en-US" smtClean="0"/>
              <a:t>2011-04-30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62459-2840-4127-A41E-03C40BDA87D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화면 슬라이드 쇼(4:3)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0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</vt:vector>
  </TitlesOfParts>
  <Company>85MSL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송혁</dc:creator>
  <cp:lastModifiedBy>송혁</cp:lastModifiedBy>
  <cp:revision>1</cp:revision>
  <dcterms:created xsi:type="dcterms:W3CDTF">2011-04-29T15:25:19Z</dcterms:created>
  <dcterms:modified xsi:type="dcterms:W3CDTF">2011-04-29T15:28:18Z</dcterms:modified>
</cp:coreProperties>
</file>