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FC33-5FBD-466D-8B39-62DD0D6B3998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F6F0B-0231-4710-9961-8A05E51BEF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예수님과함께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358090"/>
          </a:xfrm>
          <a:prstGeom prst="rect">
            <a:avLst/>
          </a:prstGeom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14290"/>
            <a:ext cx="235745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214422"/>
            <a:ext cx="842968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예수님과함께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358090"/>
          </a:xfrm>
          <a:prstGeom prst="rect">
            <a:avLst/>
          </a:prstGeom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714356"/>
            <a:ext cx="835824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7</cp:revision>
  <dcterms:created xsi:type="dcterms:W3CDTF">2009-10-04T12:40:31Z</dcterms:created>
  <dcterms:modified xsi:type="dcterms:W3CDTF">2009-10-04T13:36:35Z</dcterms:modified>
</cp:coreProperties>
</file>