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9" autoAdjust="0"/>
    <p:restoredTop sz="94660"/>
  </p:normalViewPr>
  <p:slideViewPr>
    <p:cSldViewPr>
      <p:cViewPr varScale="1">
        <p:scale>
          <a:sx n="107" d="100"/>
          <a:sy n="107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172AE-B14B-4873-A65A-8EEB700166D5}" type="datetimeFigureOut">
              <a:rPr lang="ko-KR" altLang="en-US" smtClean="0"/>
              <a:pPr/>
              <a:t>2011-04-23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6DCFF-5DAF-42BD-B27B-EC8398C9EC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0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5523-CE6B-44D0-AED3-73805C065C7D}" type="datetimeFigureOut">
              <a:rPr lang="ko-KR" altLang="en-US" smtClean="0"/>
              <a:pPr/>
              <a:t>2011-04-23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BD62-DD66-4E7C-A5A0-04B00A2EA3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5523-CE6B-44D0-AED3-73805C065C7D}" type="datetimeFigureOut">
              <a:rPr lang="ko-KR" altLang="en-US" smtClean="0"/>
              <a:pPr/>
              <a:t>2011-04-23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BD62-DD66-4E7C-A5A0-04B00A2EA3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5523-CE6B-44D0-AED3-73805C065C7D}" type="datetimeFigureOut">
              <a:rPr lang="ko-KR" altLang="en-US" smtClean="0"/>
              <a:pPr/>
              <a:t>2011-04-23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BD62-DD66-4E7C-A5A0-04B00A2EA3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5523-CE6B-44D0-AED3-73805C065C7D}" type="datetimeFigureOut">
              <a:rPr lang="ko-KR" altLang="en-US" smtClean="0"/>
              <a:pPr/>
              <a:t>2011-04-23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BD62-DD66-4E7C-A5A0-04B00A2EA3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5523-CE6B-44D0-AED3-73805C065C7D}" type="datetimeFigureOut">
              <a:rPr lang="ko-KR" altLang="en-US" smtClean="0"/>
              <a:pPr/>
              <a:t>2011-04-23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BD62-DD66-4E7C-A5A0-04B00A2EA3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5523-CE6B-44D0-AED3-73805C065C7D}" type="datetimeFigureOut">
              <a:rPr lang="ko-KR" altLang="en-US" smtClean="0"/>
              <a:pPr/>
              <a:t>2011-04-23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BD62-DD66-4E7C-A5A0-04B00A2EA3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5523-CE6B-44D0-AED3-73805C065C7D}" type="datetimeFigureOut">
              <a:rPr lang="ko-KR" altLang="en-US" smtClean="0"/>
              <a:pPr/>
              <a:t>2011-04-23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BD62-DD66-4E7C-A5A0-04B00A2EA3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5523-CE6B-44D0-AED3-73805C065C7D}" type="datetimeFigureOut">
              <a:rPr lang="ko-KR" altLang="en-US" smtClean="0"/>
              <a:pPr/>
              <a:t>2011-04-23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BD62-DD66-4E7C-A5A0-04B00A2EA3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5523-CE6B-44D0-AED3-73805C065C7D}" type="datetimeFigureOut">
              <a:rPr lang="ko-KR" altLang="en-US" smtClean="0"/>
              <a:pPr/>
              <a:t>2011-04-23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BD62-DD66-4E7C-A5A0-04B00A2EA3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5523-CE6B-44D0-AED3-73805C065C7D}" type="datetimeFigureOut">
              <a:rPr lang="ko-KR" altLang="en-US" smtClean="0"/>
              <a:pPr/>
              <a:t>2011-04-23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BD62-DD66-4E7C-A5A0-04B00A2EA3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5523-CE6B-44D0-AED3-73805C065C7D}" type="datetimeFigureOut">
              <a:rPr lang="ko-KR" altLang="en-US" smtClean="0"/>
              <a:pPr/>
              <a:t>2011-04-23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BD62-DD66-4E7C-A5A0-04B00A2EA3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C5523-CE6B-44D0-AED3-73805C065C7D}" type="datetimeFigureOut">
              <a:rPr lang="ko-KR" altLang="en-US" smtClean="0"/>
              <a:pPr/>
              <a:t>2011-04-23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BD62-DD66-4E7C-A5A0-04B00A2EA3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audio" Target="file:///E:\0424&#51456;&#48708;&#52268;&#50577;\&#44032;&#49884;&#44288;&#51012;&#50416;&#49888;&#50696;&#49688;.mp3" TargetMode="External"/><Relationship Id="rId1" Type="http://schemas.microsoft.com/office/2007/relationships/media" Target="file:///E:\0424&#51456;&#48708;&#52268;&#50577;\&#44032;&#49884;&#44288;&#51012;&#50416;&#49888;&#50696;&#49688;.mp3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slide" Target="slide1.xml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\바탕 화면\그림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60966" cy="6858001"/>
          </a:xfrm>
          <a:prstGeom prst="rect">
            <a:avLst/>
          </a:prstGeom>
          <a:noFill/>
        </p:spPr>
      </p:pic>
      <p:pic>
        <p:nvPicPr>
          <p:cNvPr id="10" name="Picture 2" descr="C:\Documents and Settings\a\바탕 화면\PPT배경(상)\페이지단추\그림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9504" y="6357958"/>
            <a:ext cx="447471" cy="429835"/>
          </a:xfrm>
          <a:prstGeom prst="rect">
            <a:avLst/>
          </a:prstGeom>
          <a:noFill/>
        </p:spPr>
      </p:pic>
      <p:pic>
        <p:nvPicPr>
          <p:cNvPr id="11" name="Picture 3" descr="C:\Documents and Settings\a\바탕 화면\PPT배경(상)\페이지단추\그림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21414" y="6360830"/>
            <a:ext cx="444189" cy="426963"/>
          </a:xfrm>
          <a:prstGeom prst="rect">
            <a:avLst/>
          </a:prstGeom>
          <a:noFill/>
        </p:spPr>
      </p:pic>
      <p:pic>
        <p:nvPicPr>
          <p:cNvPr id="12" name="Picture 4" descr="C:\Documents and Settings\a\바탕 화면\PPT배경(상)\페이지단추\그림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65603" y="6359189"/>
            <a:ext cx="444190" cy="428604"/>
          </a:xfrm>
          <a:prstGeom prst="rect">
            <a:avLst/>
          </a:prstGeom>
          <a:noFill/>
        </p:spPr>
      </p:pic>
      <p:pic>
        <p:nvPicPr>
          <p:cNvPr id="3" name="가시관을쓰신예수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748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\바탕 화면\그림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965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\바탕 화면\PPT배경(상)\페이지단추\그림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89504" y="6357958"/>
            <a:ext cx="447471" cy="429835"/>
          </a:xfrm>
          <a:prstGeom prst="rect">
            <a:avLst/>
          </a:prstGeom>
          <a:noFill/>
        </p:spPr>
      </p:pic>
      <p:pic>
        <p:nvPicPr>
          <p:cNvPr id="8" name="Picture 3" descr="C:\Documents and Settings\a\바탕 화면\PPT배경(상)\페이지단추\그림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21414" y="6360830"/>
            <a:ext cx="444189" cy="426963"/>
          </a:xfrm>
          <a:prstGeom prst="rect">
            <a:avLst/>
          </a:prstGeom>
          <a:noFill/>
        </p:spPr>
      </p:pic>
      <p:pic>
        <p:nvPicPr>
          <p:cNvPr id="9" name="Picture 4" descr="C:\Documents and Settings\a\바탕 화면\PPT배경(상)\페이지단추\그림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5603" y="6359189"/>
            <a:ext cx="444190" cy="4286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315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\바탕 화면\그림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965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\바탕 화면\PPT배경(상)\페이지단추\그림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89504" y="6357958"/>
            <a:ext cx="447471" cy="429835"/>
          </a:xfrm>
          <a:prstGeom prst="rect">
            <a:avLst/>
          </a:prstGeom>
          <a:noFill/>
        </p:spPr>
      </p:pic>
      <p:pic>
        <p:nvPicPr>
          <p:cNvPr id="8" name="Picture 3" descr="C:\Documents and Settings\a\바탕 화면\PPT배경(상)\페이지단추\그림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21414" y="6360830"/>
            <a:ext cx="444189" cy="426963"/>
          </a:xfrm>
          <a:prstGeom prst="rect">
            <a:avLst/>
          </a:prstGeom>
          <a:noFill/>
        </p:spPr>
      </p:pic>
      <p:pic>
        <p:nvPicPr>
          <p:cNvPr id="9" name="Picture 4" descr="C:\Documents and Settings\a\바탕 화면\PPT배경(상)\페이지단추\그림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5603" y="6359189"/>
            <a:ext cx="444190" cy="4286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758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\바탕 화면\그림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965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\바탕 화면\PPT배경(상)\페이지단추\그림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89504" y="6357958"/>
            <a:ext cx="447471" cy="429835"/>
          </a:xfrm>
          <a:prstGeom prst="rect">
            <a:avLst/>
          </a:prstGeom>
          <a:noFill/>
        </p:spPr>
      </p:pic>
      <p:pic>
        <p:nvPicPr>
          <p:cNvPr id="8" name="Picture 3" descr="C:\Documents and Settings\a\바탕 화면\PPT배경(상)\페이지단추\그림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21414" y="6360830"/>
            <a:ext cx="444189" cy="426963"/>
          </a:xfrm>
          <a:prstGeom prst="rect">
            <a:avLst/>
          </a:prstGeom>
          <a:noFill/>
        </p:spPr>
      </p:pic>
      <p:pic>
        <p:nvPicPr>
          <p:cNvPr id="9" name="Picture 4" descr="C:\Documents and Settings\a\바탕 화면\PPT배경(상)\페이지단추\그림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5603" y="6359189"/>
            <a:ext cx="444190" cy="4286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1252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\바탕 화면\그림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965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\바탕 화면\PPT배경(상)\페이지단추\그림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9504" y="6357958"/>
            <a:ext cx="447471" cy="429835"/>
          </a:xfrm>
          <a:prstGeom prst="rect">
            <a:avLst/>
          </a:prstGeom>
          <a:noFill/>
        </p:spPr>
      </p:pic>
      <p:pic>
        <p:nvPicPr>
          <p:cNvPr id="8" name="Picture 3" descr="C:\Documents and Settings\a\바탕 화면\PPT배경(상)\페이지단추\그림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21414" y="6360830"/>
            <a:ext cx="444189" cy="426963"/>
          </a:xfrm>
          <a:prstGeom prst="rect">
            <a:avLst/>
          </a:prstGeom>
          <a:noFill/>
        </p:spPr>
      </p:pic>
      <p:pic>
        <p:nvPicPr>
          <p:cNvPr id="9" name="Picture 4" descr="C:\Documents and Settings\a\바탕 화면\PPT배경(상)\페이지단추\그림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65603" y="6359189"/>
            <a:ext cx="444190" cy="4286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328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\바탕 화면\그림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965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\바탕 화면\PPT배경(상)\페이지단추\그림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9504" y="6357958"/>
            <a:ext cx="447471" cy="429835"/>
          </a:xfrm>
          <a:prstGeom prst="rect">
            <a:avLst/>
          </a:prstGeom>
          <a:noFill/>
        </p:spPr>
      </p:pic>
      <p:pic>
        <p:nvPicPr>
          <p:cNvPr id="8" name="Picture 3" descr="C:\Documents and Settings\a\바탕 화면\PPT배경(상)\페이지단추\그림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21414" y="6360830"/>
            <a:ext cx="444189" cy="426963"/>
          </a:xfrm>
          <a:prstGeom prst="rect">
            <a:avLst/>
          </a:prstGeom>
          <a:noFill/>
        </p:spPr>
      </p:pic>
      <p:pic>
        <p:nvPicPr>
          <p:cNvPr id="9" name="Picture 4" descr="C:\Documents and Settings\a\바탕 화면\PPT배경(상)\페이지단추\그림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65603" y="6359189"/>
            <a:ext cx="444190" cy="4286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435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\바탕 화면\그림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965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\바탕 화면\PPT배경(상)\페이지단추\그림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9504" y="6357958"/>
            <a:ext cx="447471" cy="429835"/>
          </a:xfrm>
          <a:prstGeom prst="rect">
            <a:avLst/>
          </a:prstGeom>
          <a:noFill/>
        </p:spPr>
      </p:pic>
      <p:pic>
        <p:nvPicPr>
          <p:cNvPr id="8" name="Picture 3" descr="C:\Documents and Settings\a\바탕 화면\PPT배경(상)\페이지단추\그림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21414" y="6360830"/>
            <a:ext cx="444189" cy="426963"/>
          </a:xfrm>
          <a:prstGeom prst="rect">
            <a:avLst/>
          </a:prstGeom>
          <a:noFill/>
        </p:spPr>
      </p:pic>
      <p:pic>
        <p:nvPicPr>
          <p:cNvPr id="9" name="Picture 4" descr="C:\Documents and Settings\a\바탕 화면\PPT배경(상)\페이지단추\그림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65603" y="6359189"/>
            <a:ext cx="444190" cy="4286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4094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\바탕 화면\그림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965" cy="6858000"/>
          </a:xfrm>
          <a:prstGeom prst="rect">
            <a:avLst/>
          </a:prstGeom>
          <a:noFill/>
        </p:spPr>
      </p:pic>
      <p:pic>
        <p:nvPicPr>
          <p:cNvPr id="10" name="Picture 2" descr="C:\Documents and Settings\a\바탕 화면\PPT배경(상)\페이지단추\그림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89504" y="6357958"/>
            <a:ext cx="447471" cy="429835"/>
          </a:xfrm>
          <a:prstGeom prst="rect">
            <a:avLst/>
          </a:prstGeom>
          <a:noFill/>
        </p:spPr>
      </p:pic>
      <p:pic>
        <p:nvPicPr>
          <p:cNvPr id="11" name="Picture 3" descr="C:\Documents and Settings\a\바탕 화면\PPT배경(상)\페이지단추\그림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1414" y="6360830"/>
            <a:ext cx="444189" cy="426963"/>
          </a:xfrm>
          <a:prstGeom prst="rect">
            <a:avLst/>
          </a:prstGeom>
          <a:noFill/>
        </p:spPr>
      </p:pic>
      <p:pic>
        <p:nvPicPr>
          <p:cNvPr id="12" name="Picture 4" descr="C:\Documents and Settings\a\바탕 화면\PPT배경(상)\페이지단추\그림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65603" y="6359189"/>
            <a:ext cx="444190" cy="4286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255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\바탕 화면\그림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965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\바탕 화면\PPT배경(상)\페이지단추\그림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89504" y="6357958"/>
            <a:ext cx="447471" cy="429835"/>
          </a:xfrm>
          <a:prstGeom prst="rect">
            <a:avLst/>
          </a:prstGeom>
          <a:noFill/>
        </p:spPr>
      </p:pic>
      <p:pic>
        <p:nvPicPr>
          <p:cNvPr id="8" name="Picture 3" descr="C:\Documents and Settings\a\바탕 화면\PPT배경(상)\페이지단추\그림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1414" y="6360830"/>
            <a:ext cx="444189" cy="426963"/>
          </a:xfrm>
          <a:prstGeom prst="rect">
            <a:avLst/>
          </a:prstGeom>
          <a:noFill/>
        </p:spPr>
      </p:pic>
      <p:pic>
        <p:nvPicPr>
          <p:cNvPr id="9" name="Picture 4" descr="C:\Documents and Settings\a\바탕 화면\PPT배경(상)\페이지단추\그림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65603" y="6359189"/>
            <a:ext cx="444190" cy="4286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965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\바탕 화면\그림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965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\바탕 화면\PPT배경(상)\페이지단추\그림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89504" y="6357958"/>
            <a:ext cx="447471" cy="429835"/>
          </a:xfrm>
          <a:prstGeom prst="rect">
            <a:avLst/>
          </a:prstGeom>
          <a:noFill/>
        </p:spPr>
      </p:pic>
      <p:pic>
        <p:nvPicPr>
          <p:cNvPr id="8" name="Picture 3" descr="C:\Documents and Settings\a\바탕 화면\PPT배경(상)\페이지단추\그림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1414" y="6360830"/>
            <a:ext cx="444189" cy="426963"/>
          </a:xfrm>
          <a:prstGeom prst="rect">
            <a:avLst/>
          </a:prstGeom>
          <a:noFill/>
        </p:spPr>
      </p:pic>
      <p:pic>
        <p:nvPicPr>
          <p:cNvPr id="9" name="Picture 4" descr="C:\Documents and Settings\a\바탕 화면\PPT배경(상)\페이지단추\그림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65603" y="6359189"/>
            <a:ext cx="444190" cy="4286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439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\바탕 화면\그림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965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\바탕 화면\PPT배경(상)\페이지단추\그림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89504" y="6357958"/>
            <a:ext cx="447471" cy="429835"/>
          </a:xfrm>
          <a:prstGeom prst="rect">
            <a:avLst/>
          </a:prstGeom>
          <a:noFill/>
        </p:spPr>
      </p:pic>
      <p:pic>
        <p:nvPicPr>
          <p:cNvPr id="8" name="Picture 3" descr="C:\Documents and Settings\a\바탕 화면\PPT배경(상)\페이지단추\그림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1414" y="6360830"/>
            <a:ext cx="444189" cy="426963"/>
          </a:xfrm>
          <a:prstGeom prst="rect">
            <a:avLst/>
          </a:prstGeom>
          <a:noFill/>
        </p:spPr>
      </p:pic>
      <p:pic>
        <p:nvPicPr>
          <p:cNvPr id="9" name="Picture 4" descr="C:\Documents and Settings\a\바탕 화면\PPT배경(상)\페이지단추\그림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65603" y="6359189"/>
            <a:ext cx="444190" cy="4286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4937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\바탕 화면\그림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965" cy="6858000"/>
          </a:xfrm>
          <a:prstGeom prst="rect">
            <a:avLst/>
          </a:prstGeom>
          <a:noFill/>
        </p:spPr>
      </p:pic>
      <p:pic>
        <p:nvPicPr>
          <p:cNvPr id="10" name="Picture 2" descr="C:\Documents and Settings\a\바탕 화면\PPT배경(상)\페이지단추\그림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89504" y="6357958"/>
            <a:ext cx="447471" cy="429835"/>
          </a:xfrm>
          <a:prstGeom prst="rect">
            <a:avLst/>
          </a:prstGeom>
          <a:noFill/>
        </p:spPr>
      </p:pic>
      <p:pic>
        <p:nvPicPr>
          <p:cNvPr id="11" name="Picture 3" descr="C:\Documents and Settings\a\바탕 화면\PPT배경(상)\페이지단추\그림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21414" y="6360830"/>
            <a:ext cx="444189" cy="426963"/>
          </a:xfrm>
          <a:prstGeom prst="rect">
            <a:avLst/>
          </a:prstGeom>
          <a:noFill/>
        </p:spPr>
      </p:pic>
      <p:pic>
        <p:nvPicPr>
          <p:cNvPr id="12" name="Picture 4" descr="C:\Documents and Settings\a\바탕 화면\PPT배경(상)\페이지단추\그림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5603" y="6359189"/>
            <a:ext cx="444190" cy="4286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748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0</Words>
  <Application>Microsoft Office PowerPoint</Application>
  <PresentationFormat>화면 슬라이드 쇼(4:3)</PresentationFormat>
  <Paragraphs>0</Paragraphs>
  <Slides>12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Samsung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Administrator</cp:lastModifiedBy>
  <cp:revision>89</cp:revision>
  <dcterms:created xsi:type="dcterms:W3CDTF">2009-07-24T02:44:44Z</dcterms:created>
  <dcterms:modified xsi:type="dcterms:W3CDTF">2011-04-23T08:11:19Z</dcterms:modified>
</cp:coreProperties>
</file>