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FF3E-A8E7-43F9-A5C7-E85D2A88D187}" type="datetimeFigureOut">
              <a:rPr lang="ko-KR" altLang="en-US" smtClean="0"/>
              <a:t>2010-07-16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7F84C-B494-4FFF-8D6C-144D12182F1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FF3E-A8E7-43F9-A5C7-E85D2A88D187}" type="datetimeFigureOut">
              <a:rPr lang="ko-KR" altLang="en-US" smtClean="0"/>
              <a:t>2010-07-16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7F84C-B494-4FFF-8D6C-144D12182F1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FF3E-A8E7-43F9-A5C7-E85D2A88D187}" type="datetimeFigureOut">
              <a:rPr lang="ko-KR" altLang="en-US" smtClean="0"/>
              <a:t>2010-07-16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7F84C-B494-4FFF-8D6C-144D12182F1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FF3E-A8E7-43F9-A5C7-E85D2A88D187}" type="datetimeFigureOut">
              <a:rPr lang="ko-KR" altLang="en-US" smtClean="0"/>
              <a:t>2010-07-16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7F84C-B494-4FFF-8D6C-144D12182F1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FF3E-A8E7-43F9-A5C7-E85D2A88D187}" type="datetimeFigureOut">
              <a:rPr lang="ko-KR" altLang="en-US" smtClean="0"/>
              <a:t>2010-07-16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7F84C-B494-4FFF-8D6C-144D12182F1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FF3E-A8E7-43F9-A5C7-E85D2A88D187}" type="datetimeFigureOut">
              <a:rPr lang="ko-KR" altLang="en-US" smtClean="0"/>
              <a:t>2010-07-16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7F84C-B494-4FFF-8D6C-144D12182F1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FF3E-A8E7-43F9-A5C7-E85D2A88D187}" type="datetimeFigureOut">
              <a:rPr lang="ko-KR" altLang="en-US" smtClean="0"/>
              <a:t>2010-07-16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7F84C-B494-4FFF-8D6C-144D12182F1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FF3E-A8E7-43F9-A5C7-E85D2A88D187}" type="datetimeFigureOut">
              <a:rPr lang="ko-KR" altLang="en-US" smtClean="0"/>
              <a:t>2010-07-16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7F84C-B494-4FFF-8D6C-144D12182F1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FF3E-A8E7-43F9-A5C7-E85D2A88D187}" type="datetimeFigureOut">
              <a:rPr lang="ko-KR" altLang="en-US" smtClean="0"/>
              <a:t>2010-07-16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7F84C-B494-4FFF-8D6C-144D12182F1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FF3E-A8E7-43F9-A5C7-E85D2A88D187}" type="datetimeFigureOut">
              <a:rPr lang="ko-KR" altLang="en-US" smtClean="0"/>
              <a:t>2010-07-16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7F84C-B494-4FFF-8D6C-144D12182F1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FF3E-A8E7-43F9-A5C7-E85D2A88D187}" type="datetimeFigureOut">
              <a:rPr lang="ko-KR" altLang="en-US" smtClean="0"/>
              <a:t>2010-07-16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7F84C-B494-4FFF-8D6C-144D12182F1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2FF3E-A8E7-43F9-A5C7-E85D2A88D187}" type="datetimeFigureOut">
              <a:rPr lang="ko-KR" altLang="en-US" smtClean="0"/>
              <a:t>2010-07-16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7F84C-B494-4FFF-8D6C-144D12182F1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화면 슬라이드 쇼(4:3)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Company>adonai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adonai</dc:creator>
  <cp:lastModifiedBy>adonai</cp:lastModifiedBy>
  <cp:revision>1</cp:revision>
  <dcterms:created xsi:type="dcterms:W3CDTF">2010-07-16T08:42:31Z</dcterms:created>
  <dcterms:modified xsi:type="dcterms:W3CDTF">2010-07-16T08:46:43Z</dcterms:modified>
</cp:coreProperties>
</file>