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578B-755F-4B88-BB71-8F9F4B7D8041}" type="datetimeFigureOut">
              <a:rPr lang="ko-KR" altLang="en-US" smtClean="0"/>
              <a:t>2009-11-25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0227-868B-482F-B3DA-4700C2EACB4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86776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1/4</a:t>
            </a:r>
            <a:endParaRPr lang="en-US" altLang="ko-K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155088" y="142852"/>
            <a:ext cx="25603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탄일종을 울려요</a:t>
            </a:r>
            <a:endParaRPr lang="en-US" altLang="ko-K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31" name="그림 3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71504"/>
            <a:ext cx="5286412" cy="5143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286776" y="6324921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2/4</a:t>
            </a:r>
            <a:endParaRPr lang="en-US" altLang="ko-K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6263366"/>
            <a:ext cx="18453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탄일종을 울려요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18" name="그림 17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71504"/>
            <a:ext cx="5286412" cy="5143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286776" y="6324921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3/4</a:t>
            </a:r>
            <a:endParaRPr lang="en-US" altLang="ko-K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그림 3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71504"/>
            <a:ext cx="5286412" cy="514351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071934" y="6263366"/>
            <a:ext cx="18453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탄일종을 울려요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286776" y="6324921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4/4</a:t>
            </a:r>
            <a:endParaRPr lang="en-US" altLang="ko-KR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그림 3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71504"/>
            <a:ext cx="5286412" cy="514351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071934" y="6263366"/>
            <a:ext cx="18453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탄일종을 울려요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12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15</cp:revision>
  <dcterms:created xsi:type="dcterms:W3CDTF">2009-11-25T07:04:46Z</dcterms:created>
  <dcterms:modified xsi:type="dcterms:W3CDTF">2009-11-25T09:25:24Z</dcterms:modified>
</cp:coreProperties>
</file>