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1" autoAdjust="0"/>
    <p:restoredTop sz="94660"/>
  </p:normalViewPr>
  <p:slideViewPr>
    <p:cSldViewPr>
      <p:cViewPr varScale="1">
        <p:scale>
          <a:sx n="68" d="100"/>
          <a:sy n="68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578B-755F-4B88-BB71-8F9F4B7D8041}" type="datetimeFigureOut">
              <a:rPr lang="ko-KR" altLang="en-US" smtClean="0"/>
              <a:t>2009-11-25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0227-868B-482F-B3DA-4700C2EACB4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578B-755F-4B88-BB71-8F9F4B7D8041}" type="datetimeFigureOut">
              <a:rPr lang="ko-KR" altLang="en-US" smtClean="0"/>
              <a:t>2009-11-25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0227-868B-482F-B3DA-4700C2EACB4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578B-755F-4B88-BB71-8F9F4B7D8041}" type="datetimeFigureOut">
              <a:rPr lang="ko-KR" altLang="en-US" smtClean="0"/>
              <a:t>2009-11-25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0227-868B-482F-B3DA-4700C2EACB4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578B-755F-4B88-BB71-8F9F4B7D8041}" type="datetimeFigureOut">
              <a:rPr lang="ko-KR" altLang="en-US" smtClean="0"/>
              <a:t>2009-11-25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0227-868B-482F-B3DA-4700C2EACB4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578B-755F-4B88-BB71-8F9F4B7D8041}" type="datetimeFigureOut">
              <a:rPr lang="ko-KR" altLang="en-US" smtClean="0"/>
              <a:t>2009-11-25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0227-868B-482F-B3DA-4700C2EACB4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578B-755F-4B88-BB71-8F9F4B7D8041}" type="datetimeFigureOut">
              <a:rPr lang="ko-KR" altLang="en-US" smtClean="0"/>
              <a:t>2009-11-25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0227-868B-482F-B3DA-4700C2EACB4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578B-755F-4B88-BB71-8F9F4B7D8041}" type="datetimeFigureOut">
              <a:rPr lang="ko-KR" altLang="en-US" smtClean="0"/>
              <a:t>2009-11-25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0227-868B-482F-B3DA-4700C2EACB4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578B-755F-4B88-BB71-8F9F4B7D8041}" type="datetimeFigureOut">
              <a:rPr lang="ko-KR" altLang="en-US" smtClean="0"/>
              <a:t>2009-11-25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0227-868B-482F-B3DA-4700C2EACB4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578B-755F-4B88-BB71-8F9F4B7D8041}" type="datetimeFigureOut">
              <a:rPr lang="ko-KR" altLang="en-US" smtClean="0"/>
              <a:t>2009-11-25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0227-868B-482F-B3DA-4700C2EACB4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578B-755F-4B88-BB71-8F9F4B7D8041}" type="datetimeFigureOut">
              <a:rPr lang="ko-KR" altLang="en-US" smtClean="0"/>
              <a:t>2009-11-25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0227-868B-482F-B3DA-4700C2EACB4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578B-755F-4B88-BB71-8F9F4B7D8041}" type="datetimeFigureOut">
              <a:rPr lang="ko-KR" altLang="en-US" smtClean="0"/>
              <a:t>2009-11-25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0227-868B-482F-B3DA-4700C2EACB4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4578B-755F-4B88-BB71-8F9F4B7D8041}" type="datetimeFigureOut">
              <a:rPr lang="ko-KR" altLang="en-US" smtClean="0"/>
              <a:t>2009-11-25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20227-868B-482F-B3DA-4700C2EACB4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8286776" y="6215082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ko-KR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1/4</a:t>
            </a:r>
            <a:endParaRPr lang="en-US" altLang="ko-KR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6155088" y="142852"/>
            <a:ext cx="256031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탄일종을 울려요</a:t>
            </a:r>
            <a:endParaRPr lang="en-US" altLang="ko-KR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  <p:pic>
        <p:nvPicPr>
          <p:cNvPr id="31" name="그림 30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571504"/>
            <a:ext cx="5286412" cy="5143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8286776" y="6324921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ko-KR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2/4</a:t>
            </a:r>
            <a:endParaRPr lang="en-US" altLang="ko-KR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071934" y="6263366"/>
            <a:ext cx="184537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탄일종을 울려요</a:t>
            </a:r>
            <a:endParaRPr lang="en-US" altLang="ko-K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  <p:pic>
        <p:nvPicPr>
          <p:cNvPr id="18" name="그림 17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571504"/>
            <a:ext cx="5286412" cy="5143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8286776" y="6324921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ko-KR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3/4</a:t>
            </a:r>
            <a:endParaRPr lang="en-US" altLang="ko-KR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그림 3" descr="그림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571504"/>
            <a:ext cx="5286412" cy="5143512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4071934" y="6263366"/>
            <a:ext cx="184537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탄일종을 울려요</a:t>
            </a:r>
            <a:endParaRPr lang="en-US" altLang="ko-K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8286776" y="6324921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ko-KR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4/4</a:t>
            </a:r>
            <a:endParaRPr lang="en-US" altLang="ko-KR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그림 3" descr="그림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571504"/>
            <a:ext cx="5286412" cy="5143512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4071934" y="6263366"/>
            <a:ext cx="184537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탄일종을 울려요</a:t>
            </a:r>
            <a:endParaRPr lang="en-US" altLang="ko-K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12</Words>
  <Application>Microsoft Office PowerPoint</Application>
  <PresentationFormat>화면 슬라이드 쇼(4:3)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행복한na</dc:creator>
  <cp:lastModifiedBy>행복한na</cp:lastModifiedBy>
  <cp:revision>15</cp:revision>
  <dcterms:created xsi:type="dcterms:W3CDTF">2009-11-25T07:04:46Z</dcterms:created>
  <dcterms:modified xsi:type="dcterms:W3CDTF">2009-11-25T09:25:24Z</dcterms:modified>
</cp:coreProperties>
</file>