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0840-1808-46B3-8468-13C5F58C32E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456B-A2D7-43A5-8B7B-5BCEB024FE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2009-06-20T11:31:57Z</dcterms:created>
  <dcterms:modified xsi:type="dcterms:W3CDTF">2009-06-20T11:33:10Z</dcterms:modified>
</cp:coreProperties>
</file>