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A64CC-C924-4C04-B0E6-65F123B1F6EB}" type="datetimeFigureOut">
              <a:rPr lang="ko-KR" altLang="en-US" smtClean="0"/>
              <a:t>2009-11-18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3705E-82E7-4C27-8D8A-225E56A9C0E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45AC-929B-434A-936D-ACBFFD93A99F}" type="datetime1">
              <a:rPr lang="ko-KR" altLang="en-US" smtClean="0"/>
              <a:t>2009-11-18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4C5F-B1D0-43BC-960E-693539A85EAF}" type="datetime1">
              <a:rPr lang="ko-KR" altLang="en-US" smtClean="0"/>
              <a:t>2009-11-18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4DF5-66F4-4417-917E-CD3E38958501}" type="datetime1">
              <a:rPr lang="ko-KR" altLang="en-US" smtClean="0"/>
              <a:t>2009-11-18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35C4-20C3-44C2-A09C-215AE6B6961E}" type="datetime1">
              <a:rPr lang="ko-KR" altLang="en-US" smtClean="0"/>
              <a:t>2009-11-18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452A4-326E-43A4-9DE8-D6C4A6B3A406}" type="datetime1">
              <a:rPr lang="ko-KR" altLang="en-US" smtClean="0"/>
              <a:t>2009-11-18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3F43-55CC-4691-BD3F-92983962F952}" type="datetime1">
              <a:rPr lang="ko-KR" altLang="en-US" smtClean="0"/>
              <a:t>2009-11-18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C454-5EFD-4A7B-AF00-1593B9198AC5}" type="datetime1">
              <a:rPr lang="ko-KR" altLang="en-US" smtClean="0"/>
              <a:t>2009-11-18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9DCB-201D-4D54-9090-1524AECFC757}" type="datetime1">
              <a:rPr lang="ko-KR" altLang="en-US" smtClean="0"/>
              <a:t>2009-11-18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9DC0-4E89-471B-B36C-6F46000125CE}" type="datetime1">
              <a:rPr lang="ko-KR" altLang="en-US" smtClean="0"/>
              <a:t>2009-11-18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A045-EC4C-4B11-A101-39332909D718}" type="datetime1">
              <a:rPr lang="ko-KR" altLang="en-US" smtClean="0"/>
              <a:t>2009-11-18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ABB5-1D18-461E-BE50-33202DADDF4C}" type="datetime1">
              <a:rPr lang="ko-KR" altLang="en-US" smtClean="0"/>
              <a:t>2009-11-18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0FC61-504D-4399-AAC0-AD43D4445686}" type="datetime1">
              <a:rPr lang="ko-KR" altLang="en-US" smtClean="0"/>
              <a:t>2009-11-18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23C24-09A9-42E1-A412-D1B27908E0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크리스마스데이.PNG"/>
          <p:cNvPicPr>
            <a:picLocks noChangeAspect="1"/>
          </p:cNvPicPr>
          <p:nvPr/>
        </p:nvPicPr>
        <p:blipFill>
          <a:blip r:embed="rId2"/>
          <a:srcRect t="8328" b="73961"/>
          <a:stretch>
            <a:fillRect/>
          </a:stretch>
        </p:blipFill>
        <p:spPr>
          <a:xfrm>
            <a:off x="571" y="571480"/>
            <a:ext cx="9142858" cy="2857520"/>
          </a:xfrm>
          <a:prstGeom prst="rect">
            <a:avLst/>
          </a:prstGeom>
        </p:spPr>
      </p:pic>
      <p:pic>
        <p:nvPicPr>
          <p:cNvPr id="5" name="그림 4" descr="Daum 카페 _ 오직 주만 - 금요 찬양_2월 13일_주님 손잡고 일어서세요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9144000" cy="34289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00364" y="357166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크리스</a:t>
            </a:r>
            <a:r>
              <a:rPr lang="ko-KR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ko-KR" alt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마스</a:t>
            </a:r>
            <a:r>
              <a:rPr lang="ko-KR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ko-KR" alt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데이</a:t>
            </a:r>
            <a:endParaRPr lang="ko-KR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1</a:t>
            </a:fld>
            <a:endParaRPr lang="ko-KR" alt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2</a:t>
            </a:fld>
            <a:endParaRPr lang="ko-KR" altLang="en-US"/>
          </a:p>
        </p:txBody>
      </p:sp>
      <p:pic>
        <p:nvPicPr>
          <p:cNvPr id="4" name="그림 3" descr="크리스마스데이.PNG"/>
          <p:cNvPicPr>
            <a:picLocks noChangeAspect="1"/>
          </p:cNvPicPr>
          <p:nvPr/>
        </p:nvPicPr>
        <p:blipFill>
          <a:blip r:embed="rId2"/>
          <a:srcRect t="26039" b="56250"/>
          <a:stretch>
            <a:fillRect/>
          </a:stretch>
        </p:blipFill>
        <p:spPr>
          <a:xfrm>
            <a:off x="571" y="500042"/>
            <a:ext cx="9142858" cy="2928958"/>
          </a:xfrm>
          <a:prstGeom prst="rect">
            <a:avLst/>
          </a:prstGeom>
        </p:spPr>
      </p:pic>
      <p:pic>
        <p:nvPicPr>
          <p:cNvPr id="6" name="그림 5" descr="Daum 카페 _ 오직 주만 - 금요 찬양_2월 13일_주님 손잡고 일어서세요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9144000" cy="333375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3</a:t>
            </a:fld>
            <a:endParaRPr lang="ko-KR" altLang="en-US"/>
          </a:p>
        </p:txBody>
      </p:sp>
      <p:pic>
        <p:nvPicPr>
          <p:cNvPr id="4" name="그림 3" descr="크리스마스데이.PNG"/>
          <p:cNvPicPr>
            <a:picLocks noChangeAspect="1"/>
          </p:cNvPicPr>
          <p:nvPr/>
        </p:nvPicPr>
        <p:blipFill>
          <a:blip r:embed="rId2"/>
          <a:srcRect t="42707" b="40624"/>
          <a:stretch>
            <a:fillRect/>
          </a:stretch>
        </p:blipFill>
        <p:spPr>
          <a:xfrm>
            <a:off x="571" y="571480"/>
            <a:ext cx="9142858" cy="2857520"/>
          </a:xfrm>
          <a:prstGeom prst="rect">
            <a:avLst/>
          </a:prstGeom>
        </p:spPr>
      </p:pic>
      <p:pic>
        <p:nvPicPr>
          <p:cNvPr id="6" name="그림 5" descr="Daum 카페 _ 오직 주만 - 금요 찬양_2월 13일_주님 손잡고 일어서세요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24250"/>
            <a:ext cx="9001156" cy="333375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4</a:t>
            </a:fld>
            <a:endParaRPr lang="ko-KR" altLang="en-US"/>
          </a:p>
        </p:txBody>
      </p:sp>
      <p:pic>
        <p:nvPicPr>
          <p:cNvPr id="4" name="그림 3" descr="크리스마스데이.PNG"/>
          <p:cNvPicPr>
            <a:picLocks noChangeAspect="1"/>
          </p:cNvPicPr>
          <p:nvPr/>
        </p:nvPicPr>
        <p:blipFill>
          <a:blip r:embed="rId2"/>
          <a:srcRect t="59376" b="22913"/>
          <a:stretch>
            <a:fillRect/>
          </a:stretch>
        </p:blipFill>
        <p:spPr>
          <a:xfrm>
            <a:off x="571" y="571480"/>
            <a:ext cx="9142858" cy="2643206"/>
          </a:xfrm>
          <a:prstGeom prst="rect">
            <a:avLst/>
          </a:prstGeom>
        </p:spPr>
      </p:pic>
      <p:pic>
        <p:nvPicPr>
          <p:cNvPr id="6" name="그림 5" descr="Daum 카페 _ 오직 주만 - 금요 찬양_2월 13일_주님 손잡고 일어서세요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3C24-09A9-42E1-A412-D1B27908E08B}" type="slidenum">
              <a:rPr lang="ko-KR" altLang="en-US" smtClean="0"/>
              <a:t>5</a:t>
            </a:fld>
            <a:endParaRPr lang="ko-KR" altLang="en-US"/>
          </a:p>
        </p:txBody>
      </p:sp>
      <p:pic>
        <p:nvPicPr>
          <p:cNvPr id="4" name="그림 3" descr="크리스마스데이.PNG"/>
          <p:cNvPicPr>
            <a:picLocks noChangeAspect="1"/>
          </p:cNvPicPr>
          <p:nvPr/>
        </p:nvPicPr>
        <p:blipFill>
          <a:blip r:embed="rId2"/>
          <a:srcRect t="77093" b="5196"/>
          <a:stretch>
            <a:fillRect/>
          </a:stretch>
        </p:blipFill>
        <p:spPr>
          <a:xfrm>
            <a:off x="0" y="571480"/>
            <a:ext cx="9142858" cy="2714644"/>
          </a:xfrm>
          <a:prstGeom prst="rect">
            <a:avLst/>
          </a:prstGeom>
        </p:spPr>
      </p:pic>
      <p:pic>
        <p:nvPicPr>
          <p:cNvPr id="6" name="그림 5" descr="Daum 카페 _ 오직 주만 - 금요 찬양_2월 13일_주님 손잡고 일어서세요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9001156" cy="34290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</Words>
  <Application>Microsoft Office PowerPoint</Application>
  <PresentationFormat>화면 슬라이드 쇼(4:3)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동일교회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장수정</dc:creator>
  <cp:lastModifiedBy>장수정</cp:lastModifiedBy>
  <cp:revision>2</cp:revision>
  <dcterms:created xsi:type="dcterms:W3CDTF">2009-11-18T02:56:13Z</dcterms:created>
  <dcterms:modified xsi:type="dcterms:W3CDTF">2009-11-18T03:10:11Z</dcterms:modified>
</cp:coreProperties>
</file>