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7500958" y="6143644"/>
            <a:ext cx="1368425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fld id="{42D652EA-5DC6-41E0-8A7E-AC3F85F6946F}" type="slidenum">
              <a:rPr lang="ko-KR" altLang="en-US" sz="2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pPr algn="ctr"/>
              <a:t>‹#›</a:t>
            </a:fld>
            <a:r>
              <a:rPr lang="en-US" altLang="ko-KR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t>/4</a:t>
            </a:r>
            <a:endParaRPr lang="en-US" altLang="ko-KR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비둘기" pitchFamily="18" charset="-127"/>
              <a:ea typeface="비둘기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142852"/>
            <a:ext cx="28216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크리스마</a:t>
            </a:r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스 </a:t>
            </a:r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데이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938"/>
            <a:ext cx="9144000" cy="28186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6786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27821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26421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</Words>
  <Application>Microsoft Office PowerPoint</Application>
  <PresentationFormat>화면 슬라이드 쇼(4:3)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2_Office 테마</vt:lpstr>
      <vt:lpstr>슬라이드 1</vt:lpstr>
      <vt:lpstr>슬라이드 2</vt:lpstr>
      <vt:lpstr>슬라이드 3</vt:lpstr>
      <vt:lpstr>슬라이드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이남국</dc:creator>
  <cp:lastModifiedBy>도철이</cp:lastModifiedBy>
  <cp:revision>13</cp:revision>
  <dcterms:created xsi:type="dcterms:W3CDTF">2009-06-07T00:41:15Z</dcterms:created>
  <dcterms:modified xsi:type="dcterms:W3CDTF">2010-12-07T08:17:43Z</dcterms:modified>
</cp:coreProperties>
</file>