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/2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28216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크리스마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스 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데이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9452"/>
            <a:ext cx="9144000" cy="54790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5980"/>
            <a:ext cx="9144000" cy="54060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</Words>
  <Application>Microsoft Office PowerPoint</Application>
  <PresentationFormat>화면 슬라이드 쇼(4:3)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12</cp:revision>
  <dcterms:created xsi:type="dcterms:W3CDTF">2009-06-07T00:41:15Z</dcterms:created>
  <dcterms:modified xsi:type="dcterms:W3CDTF">2010-12-07T08:12:51Z</dcterms:modified>
</cp:coreProperties>
</file>